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56" r:id="rId2"/>
    <p:sldId id="308" r:id="rId3"/>
    <p:sldId id="309" r:id="rId4"/>
    <p:sldId id="310" r:id="rId5"/>
    <p:sldId id="311" r:id="rId6"/>
    <p:sldId id="312" r:id="rId7"/>
    <p:sldId id="313" r:id="rId8"/>
    <p:sldId id="316" r:id="rId9"/>
    <p:sldId id="320" r:id="rId10"/>
    <p:sldId id="321" r:id="rId11"/>
    <p:sldId id="366" r:id="rId12"/>
    <p:sldId id="323" r:id="rId13"/>
    <p:sldId id="3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rin Mägi" initials="KM" lastIdx="1" clrIdx="0">
    <p:extLst>
      <p:ext uri="{19B8F6BF-5375-455C-9EA6-DF929625EA0E}">
        <p15:presenceInfo xmlns:p15="http://schemas.microsoft.com/office/powerpoint/2012/main" userId="Katrin Mäg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C123"/>
    <a:srgbClr val="247AC1"/>
    <a:srgbClr val="D9D9D9"/>
    <a:srgbClr val="FFFFFF"/>
    <a:srgbClr val="284D9B"/>
    <a:srgbClr val="2179BD"/>
    <a:srgbClr val="2177BF"/>
    <a:srgbClr val="27519E"/>
    <a:srgbClr val="217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FCA083-31AC-4330-A558-2C120FEAC839}" v="2" dt="2025-03-12T05:52:22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6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Ülle Galka" userId="be2d7507-58c7-4856-a56a-0625ea9145df" providerId="ADAL" clId="{83FCA083-31AC-4330-A558-2C120FEAC839}"/>
    <pc:docChg chg="undo custSel modSld">
      <pc:chgData name="Ülle Galka" userId="be2d7507-58c7-4856-a56a-0625ea9145df" providerId="ADAL" clId="{83FCA083-31AC-4330-A558-2C120FEAC839}" dt="2025-03-12T06:21:21.642" v="190" actId="20577"/>
      <pc:docMkLst>
        <pc:docMk/>
      </pc:docMkLst>
      <pc:sldChg chg="modSp mod">
        <pc:chgData name="Ülle Galka" userId="be2d7507-58c7-4856-a56a-0625ea9145df" providerId="ADAL" clId="{83FCA083-31AC-4330-A558-2C120FEAC839}" dt="2025-03-12T05:56:33.337" v="30" actId="207"/>
        <pc:sldMkLst>
          <pc:docMk/>
          <pc:sldMk cId="3917909781" sldId="309"/>
        </pc:sldMkLst>
        <pc:spChg chg="mod">
          <ac:chgData name="Ülle Galka" userId="be2d7507-58c7-4856-a56a-0625ea9145df" providerId="ADAL" clId="{83FCA083-31AC-4330-A558-2C120FEAC839}" dt="2025-03-12T05:56:33.337" v="30" actId="207"/>
          <ac:spMkLst>
            <pc:docMk/>
            <pc:sldMk cId="3917909781" sldId="309"/>
            <ac:spMk id="28" creationId="{00000000-0000-0000-0000-000000000000}"/>
          </ac:spMkLst>
        </pc:spChg>
      </pc:sldChg>
      <pc:sldChg chg="modSp mod">
        <pc:chgData name="Ülle Galka" userId="be2d7507-58c7-4856-a56a-0625ea9145df" providerId="ADAL" clId="{83FCA083-31AC-4330-A558-2C120FEAC839}" dt="2025-03-12T06:20:46.757" v="178" actId="1076"/>
        <pc:sldMkLst>
          <pc:docMk/>
          <pc:sldMk cId="856359224" sldId="310"/>
        </pc:sldMkLst>
        <pc:spChg chg="mod">
          <ac:chgData name="Ülle Galka" userId="be2d7507-58c7-4856-a56a-0625ea9145df" providerId="ADAL" clId="{83FCA083-31AC-4330-A558-2C120FEAC839}" dt="2025-03-12T06:20:46.757" v="178" actId="1076"/>
          <ac:spMkLst>
            <pc:docMk/>
            <pc:sldMk cId="856359224" sldId="310"/>
            <ac:spMk id="6" creationId="{00000000-0000-0000-0000-000000000000}"/>
          </ac:spMkLst>
        </pc:spChg>
      </pc:sldChg>
      <pc:sldChg chg="modSp mod">
        <pc:chgData name="Ülle Galka" userId="be2d7507-58c7-4856-a56a-0625ea9145df" providerId="ADAL" clId="{83FCA083-31AC-4330-A558-2C120FEAC839}" dt="2025-03-12T06:03:36.446" v="53" actId="20577"/>
        <pc:sldMkLst>
          <pc:docMk/>
          <pc:sldMk cId="3150300654" sldId="311"/>
        </pc:sldMkLst>
        <pc:spChg chg="mod">
          <ac:chgData name="Ülle Galka" userId="be2d7507-58c7-4856-a56a-0625ea9145df" providerId="ADAL" clId="{83FCA083-31AC-4330-A558-2C120FEAC839}" dt="2025-03-12T06:03:36.446" v="53" actId="20577"/>
          <ac:spMkLst>
            <pc:docMk/>
            <pc:sldMk cId="3150300654" sldId="311"/>
            <ac:spMk id="6" creationId="{00000000-0000-0000-0000-000000000000}"/>
          </ac:spMkLst>
        </pc:spChg>
      </pc:sldChg>
      <pc:sldChg chg="modSp mod">
        <pc:chgData name="Ülle Galka" userId="be2d7507-58c7-4856-a56a-0625ea9145df" providerId="ADAL" clId="{83FCA083-31AC-4330-A558-2C120FEAC839}" dt="2025-03-12T06:07:51.243" v="135" actId="255"/>
        <pc:sldMkLst>
          <pc:docMk/>
          <pc:sldMk cId="487787360" sldId="312"/>
        </pc:sldMkLst>
        <pc:spChg chg="mod">
          <ac:chgData name="Ülle Galka" userId="be2d7507-58c7-4856-a56a-0625ea9145df" providerId="ADAL" clId="{83FCA083-31AC-4330-A558-2C120FEAC839}" dt="2025-03-12T06:07:51.243" v="135" actId="255"/>
          <ac:spMkLst>
            <pc:docMk/>
            <pc:sldMk cId="487787360" sldId="312"/>
            <ac:spMk id="6" creationId="{00000000-0000-0000-0000-000000000000}"/>
          </ac:spMkLst>
        </pc:spChg>
      </pc:sldChg>
      <pc:sldChg chg="modSp mod">
        <pc:chgData name="Ülle Galka" userId="be2d7507-58c7-4856-a56a-0625ea9145df" providerId="ADAL" clId="{83FCA083-31AC-4330-A558-2C120FEAC839}" dt="2025-03-12T06:07:14.838" v="131" actId="1076"/>
        <pc:sldMkLst>
          <pc:docMk/>
          <pc:sldMk cId="3335377394" sldId="313"/>
        </pc:sldMkLst>
        <pc:spChg chg="mod">
          <ac:chgData name="Ülle Galka" userId="be2d7507-58c7-4856-a56a-0625ea9145df" providerId="ADAL" clId="{83FCA083-31AC-4330-A558-2C120FEAC839}" dt="2025-03-12T06:06:42.104" v="128" actId="20577"/>
          <ac:spMkLst>
            <pc:docMk/>
            <pc:sldMk cId="3335377394" sldId="313"/>
            <ac:spMk id="6" creationId="{00000000-0000-0000-0000-000000000000}"/>
          </ac:spMkLst>
        </pc:spChg>
        <pc:picChg chg="mod">
          <ac:chgData name="Ülle Galka" userId="be2d7507-58c7-4856-a56a-0625ea9145df" providerId="ADAL" clId="{83FCA083-31AC-4330-A558-2C120FEAC839}" dt="2025-03-12T06:07:07.641" v="130" actId="1076"/>
          <ac:picMkLst>
            <pc:docMk/>
            <pc:sldMk cId="3335377394" sldId="313"/>
            <ac:picMk id="2" creationId="{00000000-0000-0000-0000-000000000000}"/>
          </ac:picMkLst>
        </pc:picChg>
        <pc:picChg chg="mod">
          <ac:chgData name="Ülle Galka" userId="be2d7507-58c7-4856-a56a-0625ea9145df" providerId="ADAL" clId="{83FCA083-31AC-4330-A558-2C120FEAC839}" dt="2025-03-12T06:07:14.838" v="131" actId="1076"/>
          <ac:picMkLst>
            <pc:docMk/>
            <pc:sldMk cId="3335377394" sldId="313"/>
            <ac:picMk id="3" creationId="{00000000-0000-0000-0000-000000000000}"/>
          </ac:picMkLst>
        </pc:picChg>
      </pc:sldChg>
      <pc:sldChg chg="modSp mod">
        <pc:chgData name="Ülle Galka" userId="be2d7507-58c7-4856-a56a-0625ea9145df" providerId="ADAL" clId="{83FCA083-31AC-4330-A558-2C120FEAC839}" dt="2025-03-12T06:21:21.642" v="190" actId="20577"/>
        <pc:sldMkLst>
          <pc:docMk/>
          <pc:sldMk cId="674021616" sldId="320"/>
        </pc:sldMkLst>
        <pc:spChg chg="mod">
          <ac:chgData name="Ülle Galka" userId="be2d7507-58c7-4856-a56a-0625ea9145df" providerId="ADAL" clId="{83FCA083-31AC-4330-A558-2C120FEAC839}" dt="2025-03-12T06:21:21.642" v="190" actId="20577"/>
          <ac:spMkLst>
            <pc:docMk/>
            <pc:sldMk cId="674021616" sldId="320"/>
            <ac:spMk id="6" creationId="{00000000-0000-0000-0000-000000000000}"/>
          </ac:spMkLst>
        </pc:spChg>
        <pc:picChg chg="mod">
          <ac:chgData name="Ülle Galka" userId="be2d7507-58c7-4856-a56a-0625ea9145df" providerId="ADAL" clId="{83FCA083-31AC-4330-A558-2C120FEAC839}" dt="2025-03-12T06:08:54.240" v="141" actId="1076"/>
          <ac:picMkLst>
            <pc:docMk/>
            <pc:sldMk cId="674021616" sldId="320"/>
            <ac:picMk id="4" creationId="{00000000-0000-0000-0000-000000000000}"/>
          </ac:picMkLst>
        </pc:picChg>
        <pc:picChg chg="mod">
          <ac:chgData name="Ülle Galka" userId="be2d7507-58c7-4856-a56a-0625ea9145df" providerId="ADAL" clId="{83FCA083-31AC-4330-A558-2C120FEAC839}" dt="2025-03-12T06:08:43.237" v="140" actId="1076"/>
          <ac:picMkLst>
            <pc:docMk/>
            <pc:sldMk cId="674021616" sldId="320"/>
            <ac:picMk id="5" creationId="{00000000-0000-0000-0000-000000000000}"/>
          </ac:picMkLst>
        </pc:picChg>
      </pc:sldChg>
      <pc:sldChg chg="modSp mod">
        <pc:chgData name="Ülle Galka" userId="be2d7507-58c7-4856-a56a-0625ea9145df" providerId="ADAL" clId="{83FCA083-31AC-4330-A558-2C120FEAC839}" dt="2025-03-12T06:12:47.014" v="169" actId="20577"/>
        <pc:sldMkLst>
          <pc:docMk/>
          <pc:sldMk cId="2530238916" sldId="323"/>
        </pc:sldMkLst>
        <pc:spChg chg="mod">
          <ac:chgData name="Ülle Galka" userId="be2d7507-58c7-4856-a56a-0625ea9145df" providerId="ADAL" clId="{83FCA083-31AC-4330-A558-2C120FEAC839}" dt="2025-03-12T06:12:47.014" v="169" actId="20577"/>
          <ac:spMkLst>
            <pc:docMk/>
            <pc:sldMk cId="2530238916" sldId="323"/>
            <ac:spMk id="6" creationId="{00000000-0000-0000-0000-000000000000}"/>
          </ac:spMkLst>
        </pc:spChg>
      </pc:sldChg>
      <pc:sldChg chg="addSp delSp mod">
        <pc:chgData name="Ülle Galka" userId="be2d7507-58c7-4856-a56a-0625ea9145df" providerId="ADAL" clId="{83FCA083-31AC-4330-A558-2C120FEAC839}" dt="2025-03-12T05:52:32.051" v="5" actId="21"/>
        <pc:sldMkLst>
          <pc:docMk/>
          <pc:sldMk cId="3566836190" sldId="356"/>
        </pc:sldMkLst>
        <pc:spChg chg="del">
          <ac:chgData name="Ülle Galka" userId="be2d7507-58c7-4856-a56a-0625ea9145df" providerId="ADAL" clId="{83FCA083-31AC-4330-A558-2C120FEAC839}" dt="2025-03-12T05:52:32.051" v="5" actId="21"/>
          <ac:spMkLst>
            <pc:docMk/>
            <pc:sldMk cId="3566836190" sldId="356"/>
            <ac:spMk id="11" creationId="{00000000-0000-0000-0000-000000000000}"/>
          </ac:spMkLst>
        </pc:spChg>
        <pc:spChg chg="del">
          <ac:chgData name="Ülle Galka" userId="be2d7507-58c7-4856-a56a-0625ea9145df" providerId="ADAL" clId="{83FCA083-31AC-4330-A558-2C120FEAC839}" dt="2025-03-12T05:52:06.057" v="2" actId="21"/>
          <ac:spMkLst>
            <pc:docMk/>
            <pc:sldMk cId="3566836190" sldId="356"/>
            <ac:spMk id="13" creationId="{00000000-0000-0000-0000-000000000000}"/>
          </ac:spMkLst>
        </pc:spChg>
        <pc:picChg chg="add del">
          <ac:chgData name="Ülle Galka" userId="be2d7507-58c7-4856-a56a-0625ea9145df" providerId="ADAL" clId="{83FCA083-31AC-4330-A558-2C120FEAC839}" dt="2025-03-12T05:52:22.297" v="4" actId="21"/>
          <ac:picMkLst>
            <pc:docMk/>
            <pc:sldMk cId="3566836190" sldId="356"/>
            <ac:picMk id="10" creationId="{00000000-0000-0000-0000-000000000000}"/>
          </ac:picMkLst>
        </pc:picChg>
      </pc:sldChg>
      <pc:sldChg chg="modSp mod">
        <pc:chgData name="Ülle Galka" userId="be2d7507-58c7-4856-a56a-0625ea9145df" providerId="ADAL" clId="{83FCA083-31AC-4330-A558-2C120FEAC839}" dt="2025-03-12T06:20:12.589" v="177" actId="1076"/>
        <pc:sldMkLst>
          <pc:docMk/>
          <pc:sldMk cId="457649880" sldId="366"/>
        </pc:sldMkLst>
        <pc:spChg chg="mod">
          <ac:chgData name="Ülle Galka" userId="be2d7507-58c7-4856-a56a-0625ea9145df" providerId="ADAL" clId="{83FCA083-31AC-4330-A558-2C120FEAC839}" dt="2025-03-12T06:19:29.342" v="174" actId="1076"/>
          <ac:spMkLst>
            <pc:docMk/>
            <pc:sldMk cId="457649880" sldId="366"/>
            <ac:spMk id="2" creationId="{AA50D879-C250-99D6-6F0F-1423E8467DEF}"/>
          </ac:spMkLst>
        </pc:spChg>
        <pc:spChg chg="mod">
          <ac:chgData name="Ülle Galka" userId="be2d7507-58c7-4856-a56a-0625ea9145df" providerId="ADAL" clId="{83FCA083-31AC-4330-A558-2C120FEAC839}" dt="2025-03-12T06:20:12.589" v="177" actId="1076"/>
          <ac:spMkLst>
            <pc:docMk/>
            <pc:sldMk cId="457649880" sldId="366"/>
            <ac:spMk id="3" creationId="{E2BB47CD-4F10-081B-CA6C-00439804695D}"/>
          </ac:spMkLst>
        </pc:spChg>
        <pc:grpChg chg="mod">
          <ac:chgData name="Ülle Galka" userId="be2d7507-58c7-4856-a56a-0625ea9145df" providerId="ADAL" clId="{83FCA083-31AC-4330-A558-2C120FEAC839}" dt="2025-03-12T06:19:00.332" v="171" actId="1076"/>
          <ac:grpSpMkLst>
            <pc:docMk/>
            <pc:sldMk cId="457649880" sldId="366"/>
            <ac:grpSpMk id="25" creationId="{27048DDA-F732-6E78-FE73-2095B8BE65F4}"/>
          </ac:grpSpMkLst>
        </pc:grpChg>
        <pc:grpChg chg="mod">
          <ac:chgData name="Ülle Galka" userId="be2d7507-58c7-4856-a56a-0625ea9145df" providerId="ADAL" clId="{83FCA083-31AC-4330-A558-2C120FEAC839}" dt="2025-03-12T06:10:19.763" v="155" actId="1076"/>
          <ac:grpSpMkLst>
            <pc:docMk/>
            <pc:sldMk cId="457649880" sldId="366"/>
            <ac:grpSpMk id="29" creationId="{57012E62-8F98-44FE-BFD4-B83AE9F44ACB}"/>
          </ac:grpSpMkLst>
        </pc:grpChg>
        <pc:cxnChg chg="mod">
          <ac:chgData name="Ülle Galka" userId="be2d7507-58c7-4856-a56a-0625ea9145df" providerId="ADAL" clId="{83FCA083-31AC-4330-A558-2C120FEAC839}" dt="2025-03-12T06:19:06.135" v="172" actId="1076"/>
          <ac:cxnSpMkLst>
            <pc:docMk/>
            <pc:sldMk cId="457649880" sldId="366"/>
            <ac:cxnSpMk id="47" creationId="{9C27E8E7-EF8F-850B-4897-885CAFFDB46F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562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77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43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328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05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47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1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05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66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82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037EA-5FC9-433A-8628-AECE03D3263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41CA2-9C28-47D7-9C5C-9CF60279BA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88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10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49539" y="3429000"/>
            <a:ext cx="8292921" cy="126188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endParaRPr lang="et-EE" sz="2000" dirty="0">
              <a:latin typeface="Cambria Math" panose="02040503050406030204" pitchFamily="18" charset="0"/>
              <a:ea typeface="Cambria Math" panose="02040503050406030204" pitchFamily="18" charset="0"/>
              <a:cs typeface="MV Boli" panose="02000500030200090000" pitchFamily="2" charset="0"/>
            </a:endParaRPr>
          </a:p>
          <a:p>
            <a:pPr algn="ctr"/>
            <a:r>
              <a:rPr lang="et-EE" sz="2800" b="1" dirty="0">
                <a:latin typeface="Cambria Math" panose="02040503050406030204" pitchFamily="18" charset="0"/>
                <a:ea typeface="Cambria Math" panose="02040503050406030204" pitchFamily="18" charset="0"/>
                <a:cs typeface="MV Boli" panose="02000500030200090000" pitchFamily="2" charset="0"/>
              </a:rPr>
              <a:t>Liikumispaus</a:t>
            </a:r>
          </a:p>
          <a:p>
            <a:pPr algn="ctr"/>
            <a:r>
              <a:rPr lang="et-EE" sz="2800" b="1" dirty="0">
                <a:latin typeface="Cambria Math" panose="02040503050406030204" pitchFamily="18" charset="0"/>
                <a:ea typeface="Cambria Math" panose="02040503050406030204" pitchFamily="18" charset="0"/>
                <a:cs typeface="MV Boli" panose="02000500030200090000" pitchFamily="2" charset="0"/>
              </a:rPr>
              <a:t>VÄRVILINE KLASSIRUUM</a:t>
            </a:r>
            <a:endParaRPr lang="en-GB" sz="2800" b="1" dirty="0">
              <a:latin typeface="Cambria Math" panose="02040503050406030204" pitchFamily="18" charset="0"/>
              <a:ea typeface="Cambria Math" panose="02040503050406030204" pitchFamily="18" charset="0"/>
              <a:cs typeface="MV Boli" panose="0200050003020009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06424" y="5898159"/>
            <a:ext cx="3122397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t-EE" sz="2800" b="1" dirty="0">
                <a:solidFill>
                  <a:schemeClr val="bg2">
                    <a:lumMod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MV Boli" panose="02000500030200090000" pitchFamily="2" charset="0"/>
              </a:rPr>
              <a:t>ÜLLE GALKA</a:t>
            </a:r>
            <a:endParaRPr lang="en-GB" sz="3600" b="1" dirty="0">
              <a:solidFill>
                <a:schemeClr val="bg2">
                  <a:lumMod val="2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836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22239" y="2385354"/>
            <a:ext cx="7661564" cy="1468189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8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LEIA ROHELINE VÄRV</a:t>
            </a:r>
            <a:endParaRPr lang="fi-FI" sz="8800" b="1" dirty="0">
              <a:solidFill>
                <a:srgbClr val="00B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6585" y="3591296"/>
            <a:ext cx="471602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38980" y="3591296"/>
            <a:ext cx="532154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>
              <a:spcBef>
                <a:spcPct val="0"/>
              </a:spcBef>
              <a:buNone/>
              <a:defRPr sz="9600" b="1">
                <a:latin typeface="Edo" panose="02000000000000000000" pitchFamily="2" charset="0"/>
                <a:ea typeface="+mj-ea"/>
                <a:cs typeface="+mj-cs"/>
              </a:defRPr>
            </a:lvl1pPr>
          </a:lstStyle>
          <a:p>
            <a:endParaRPr lang="fi-FI" sz="80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428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8CA67-BCB8-6200-9A38-C11B60EA2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57012E62-8F98-44FE-BFD4-B83AE9F44ACB}"/>
              </a:ext>
            </a:extLst>
          </p:cNvPr>
          <p:cNvGrpSpPr/>
          <p:nvPr/>
        </p:nvGrpSpPr>
        <p:grpSpPr>
          <a:xfrm>
            <a:off x="8650916" y="385032"/>
            <a:ext cx="2568566" cy="6249862"/>
            <a:chOff x="6288894" y="363565"/>
            <a:chExt cx="2568566" cy="6249862"/>
          </a:xfrm>
        </p:grpSpPr>
        <p:sp>
          <p:nvSpPr>
            <p:cNvPr id="30" name="Pyöristetty suorakulmio 43">
              <a:extLst>
                <a:ext uri="{FF2B5EF4-FFF2-40B4-BE49-F238E27FC236}">
                  <a16:creationId xmlns:a16="http://schemas.microsoft.com/office/drawing/2014/main" id="{75F9DBC5-63FE-145D-CB26-A829285686C0}"/>
                </a:ext>
              </a:extLst>
            </p:cNvPr>
            <p:cNvSpPr/>
            <p:nvPr/>
          </p:nvSpPr>
          <p:spPr>
            <a:xfrm>
              <a:off x="7134351" y="2120535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1" name="Ellipsi 44">
              <a:extLst>
                <a:ext uri="{FF2B5EF4-FFF2-40B4-BE49-F238E27FC236}">
                  <a16:creationId xmlns:a16="http://schemas.microsoft.com/office/drawing/2014/main" id="{7ED3E47A-8302-FAB8-A7DD-760EA64ADB38}"/>
                </a:ext>
              </a:extLst>
            </p:cNvPr>
            <p:cNvSpPr/>
            <p:nvPr/>
          </p:nvSpPr>
          <p:spPr>
            <a:xfrm>
              <a:off x="7027353" y="1123178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2" name="Puolivapaa piirto 46">
              <a:extLst>
                <a:ext uri="{FF2B5EF4-FFF2-40B4-BE49-F238E27FC236}">
                  <a16:creationId xmlns:a16="http://schemas.microsoft.com/office/drawing/2014/main" id="{CDBDD397-FD61-23B3-5473-AE54E69A7253}"/>
                </a:ext>
              </a:extLst>
            </p:cNvPr>
            <p:cNvSpPr/>
            <p:nvPr/>
          </p:nvSpPr>
          <p:spPr>
            <a:xfrm>
              <a:off x="7006506" y="3952890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3" name="Puolivapaa piirto 47">
              <a:extLst>
                <a:ext uri="{FF2B5EF4-FFF2-40B4-BE49-F238E27FC236}">
                  <a16:creationId xmlns:a16="http://schemas.microsoft.com/office/drawing/2014/main" id="{66029D4F-CF15-5310-5E82-77FF49D3962B}"/>
                </a:ext>
              </a:extLst>
            </p:cNvPr>
            <p:cNvSpPr/>
            <p:nvPr/>
          </p:nvSpPr>
          <p:spPr>
            <a:xfrm flipH="1">
              <a:off x="7702088" y="3952890"/>
              <a:ext cx="225684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4" name="Puolivapaa piirto 52">
              <a:extLst>
                <a:ext uri="{FF2B5EF4-FFF2-40B4-BE49-F238E27FC236}">
                  <a16:creationId xmlns:a16="http://schemas.microsoft.com/office/drawing/2014/main" id="{840B5B77-23B9-9D05-5196-3D3DD3E887D2}"/>
                </a:ext>
              </a:extLst>
            </p:cNvPr>
            <p:cNvSpPr/>
            <p:nvPr/>
          </p:nvSpPr>
          <p:spPr>
            <a:xfrm>
              <a:off x="7808942" y="363565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5" name="Puolivapaa piirto 53">
              <a:extLst>
                <a:ext uri="{FF2B5EF4-FFF2-40B4-BE49-F238E27FC236}">
                  <a16:creationId xmlns:a16="http://schemas.microsoft.com/office/drawing/2014/main" id="{6637DECF-1DC9-02B2-3C01-CB1AB4512419}"/>
                </a:ext>
              </a:extLst>
            </p:cNvPr>
            <p:cNvSpPr/>
            <p:nvPr/>
          </p:nvSpPr>
          <p:spPr>
            <a:xfrm flipH="1">
              <a:off x="6523456" y="373042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6" name="Puolivapaa piirto 58">
              <a:extLst>
                <a:ext uri="{FF2B5EF4-FFF2-40B4-BE49-F238E27FC236}">
                  <a16:creationId xmlns:a16="http://schemas.microsoft.com/office/drawing/2014/main" id="{C83A2C3F-751C-5D98-A515-141F05753208}"/>
                </a:ext>
              </a:extLst>
            </p:cNvPr>
            <p:cNvSpPr/>
            <p:nvPr/>
          </p:nvSpPr>
          <p:spPr>
            <a:xfrm>
              <a:off x="6820686" y="714228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7" name="Ellipsi 59">
              <a:extLst>
                <a:ext uri="{FF2B5EF4-FFF2-40B4-BE49-F238E27FC236}">
                  <a16:creationId xmlns:a16="http://schemas.microsoft.com/office/drawing/2014/main" id="{843242FB-FCDD-D418-6E9C-24050768CC18}"/>
                </a:ext>
              </a:extLst>
            </p:cNvPr>
            <p:cNvSpPr/>
            <p:nvPr/>
          </p:nvSpPr>
          <p:spPr>
            <a:xfrm rot="19441283">
              <a:off x="6659491" y="5696178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8" name="Ellipsi 60">
              <a:extLst>
                <a:ext uri="{FF2B5EF4-FFF2-40B4-BE49-F238E27FC236}">
                  <a16:creationId xmlns:a16="http://schemas.microsoft.com/office/drawing/2014/main" id="{A61110FF-BC03-C042-4D98-1A1B270DB2EA}"/>
                </a:ext>
              </a:extLst>
            </p:cNvPr>
            <p:cNvSpPr/>
            <p:nvPr/>
          </p:nvSpPr>
          <p:spPr>
            <a:xfrm rot="2141939">
              <a:off x="7862564" y="569671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cxnSp>
          <p:nvCxnSpPr>
            <p:cNvPr id="39" name="Suora yhdysviiva 7">
              <a:extLst>
                <a:ext uri="{FF2B5EF4-FFF2-40B4-BE49-F238E27FC236}">
                  <a16:creationId xmlns:a16="http://schemas.microsoft.com/office/drawing/2014/main" id="{F2426A27-33E0-257C-FC28-A68152EA1A2C}"/>
                </a:ext>
              </a:extLst>
            </p:cNvPr>
            <p:cNvCxnSpPr/>
            <p:nvPr/>
          </p:nvCxnSpPr>
          <p:spPr>
            <a:xfrm>
              <a:off x="6288894" y="6613427"/>
              <a:ext cx="2568566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7048DDA-F732-6E78-FE73-2095B8BE65F4}"/>
              </a:ext>
            </a:extLst>
          </p:cNvPr>
          <p:cNvGrpSpPr/>
          <p:nvPr/>
        </p:nvGrpSpPr>
        <p:grpSpPr>
          <a:xfrm>
            <a:off x="2671362" y="1317631"/>
            <a:ext cx="1603363" cy="5158000"/>
            <a:chOff x="6659491" y="714228"/>
            <a:chExt cx="1603363" cy="5158000"/>
          </a:xfrm>
        </p:grpSpPr>
        <p:sp>
          <p:nvSpPr>
            <p:cNvPr id="26" name="Pyöristetty suorakulmio 43">
              <a:extLst>
                <a:ext uri="{FF2B5EF4-FFF2-40B4-BE49-F238E27FC236}">
                  <a16:creationId xmlns:a16="http://schemas.microsoft.com/office/drawing/2014/main" id="{664182BC-90E6-D525-D03B-5E07815C554B}"/>
                </a:ext>
              </a:extLst>
            </p:cNvPr>
            <p:cNvSpPr/>
            <p:nvPr/>
          </p:nvSpPr>
          <p:spPr>
            <a:xfrm>
              <a:off x="7134351" y="2120535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8" name="Ellipsi 44">
              <a:extLst>
                <a:ext uri="{FF2B5EF4-FFF2-40B4-BE49-F238E27FC236}">
                  <a16:creationId xmlns:a16="http://schemas.microsoft.com/office/drawing/2014/main" id="{EE91133B-A534-2206-1E83-14ECBCBF7BBA}"/>
                </a:ext>
              </a:extLst>
            </p:cNvPr>
            <p:cNvSpPr/>
            <p:nvPr/>
          </p:nvSpPr>
          <p:spPr>
            <a:xfrm>
              <a:off x="7027353" y="1123178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1" name="Puolivapaa piirto 46">
              <a:extLst>
                <a:ext uri="{FF2B5EF4-FFF2-40B4-BE49-F238E27FC236}">
                  <a16:creationId xmlns:a16="http://schemas.microsoft.com/office/drawing/2014/main" id="{55A0EA19-4696-95E3-B2DB-33B7FD519C9B}"/>
                </a:ext>
              </a:extLst>
            </p:cNvPr>
            <p:cNvSpPr/>
            <p:nvPr/>
          </p:nvSpPr>
          <p:spPr>
            <a:xfrm>
              <a:off x="7006506" y="3952890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2" name="Puolivapaa piirto 47">
              <a:extLst>
                <a:ext uri="{FF2B5EF4-FFF2-40B4-BE49-F238E27FC236}">
                  <a16:creationId xmlns:a16="http://schemas.microsoft.com/office/drawing/2014/main" id="{08EBB03E-61FB-70E7-9A22-2AFF87EC311D}"/>
                </a:ext>
              </a:extLst>
            </p:cNvPr>
            <p:cNvSpPr/>
            <p:nvPr/>
          </p:nvSpPr>
          <p:spPr>
            <a:xfrm flipH="1">
              <a:off x="7702088" y="3952890"/>
              <a:ext cx="225684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4" name="Puolivapaa piirto 58">
              <a:extLst>
                <a:ext uri="{FF2B5EF4-FFF2-40B4-BE49-F238E27FC236}">
                  <a16:creationId xmlns:a16="http://schemas.microsoft.com/office/drawing/2014/main" id="{B00A9D1F-31DB-3652-90E2-AFDD729B4C06}"/>
                </a:ext>
              </a:extLst>
            </p:cNvPr>
            <p:cNvSpPr/>
            <p:nvPr/>
          </p:nvSpPr>
          <p:spPr>
            <a:xfrm>
              <a:off x="6820686" y="714228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5" name="Ellipsi 59">
              <a:extLst>
                <a:ext uri="{FF2B5EF4-FFF2-40B4-BE49-F238E27FC236}">
                  <a16:creationId xmlns:a16="http://schemas.microsoft.com/office/drawing/2014/main" id="{05DF2251-9C90-F911-E2D0-E754D1FA6D4D}"/>
                </a:ext>
              </a:extLst>
            </p:cNvPr>
            <p:cNvSpPr/>
            <p:nvPr/>
          </p:nvSpPr>
          <p:spPr>
            <a:xfrm rot="21266933">
              <a:off x="6659491" y="5696178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6" name="Ellipsi 60">
              <a:extLst>
                <a:ext uri="{FF2B5EF4-FFF2-40B4-BE49-F238E27FC236}">
                  <a16:creationId xmlns:a16="http://schemas.microsoft.com/office/drawing/2014/main" id="{0663C0C6-D1AD-0726-2933-D9EC75146613}"/>
                </a:ext>
              </a:extLst>
            </p:cNvPr>
            <p:cNvSpPr/>
            <p:nvPr/>
          </p:nvSpPr>
          <p:spPr>
            <a:xfrm rot="21369861">
              <a:off x="7862564" y="569671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  <p:cxnSp>
        <p:nvCxnSpPr>
          <p:cNvPr id="47" name="Suora yhdysviiva 7">
            <a:extLst>
              <a:ext uri="{FF2B5EF4-FFF2-40B4-BE49-F238E27FC236}">
                <a16:creationId xmlns:a16="http://schemas.microsoft.com/office/drawing/2014/main" id="{9C27E8E7-EF8F-850B-4897-885CAFFDB46F}"/>
              </a:ext>
            </a:extLst>
          </p:cNvPr>
          <p:cNvCxnSpPr/>
          <p:nvPr/>
        </p:nvCxnSpPr>
        <p:spPr>
          <a:xfrm>
            <a:off x="2227420" y="6701396"/>
            <a:ext cx="2568566" cy="0"/>
          </a:xfrm>
          <a:prstGeom prst="lin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49" name="Puolivapaa piirto 21">
            <a:extLst>
              <a:ext uri="{FF2B5EF4-FFF2-40B4-BE49-F238E27FC236}">
                <a16:creationId xmlns:a16="http://schemas.microsoft.com/office/drawing/2014/main" id="{8261DA70-4FBA-6FE9-08B7-3F3B3A162AD7}"/>
              </a:ext>
            </a:extLst>
          </p:cNvPr>
          <p:cNvSpPr/>
          <p:nvPr/>
        </p:nvSpPr>
        <p:spPr>
          <a:xfrm rot="4750976" flipV="1">
            <a:off x="4626020" y="1687851"/>
            <a:ext cx="94859" cy="1828153"/>
          </a:xfrm>
          <a:custGeom>
            <a:avLst/>
            <a:gdLst>
              <a:gd name="connsiteX0" fmla="*/ 0 w 601417"/>
              <a:gd name="connsiteY0" fmla="*/ 1867025 h 1867025"/>
              <a:gd name="connsiteX1" fmla="*/ 597120 w 601417"/>
              <a:gd name="connsiteY1" fmla="*/ 966683 h 1867025"/>
              <a:gd name="connsiteX2" fmla="*/ 284343 w 601417"/>
              <a:gd name="connsiteY2" fmla="*/ 0 h 186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417" h="1867025">
                <a:moveTo>
                  <a:pt x="0" y="1867025"/>
                </a:moveTo>
                <a:cubicBezTo>
                  <a:pt x="274865" y="1572439"/>
                  <a:pt x="549730" y="1277854"/>
                  <a:pt x="597120" y="966683"/>
                </a:cubicBezTo>
                <a:cubicBezTo>
                  <a:pt x="644511" y="655512"/>
                  <a:pt x="284343" y="0"/>
                  <a:pt x="284343" y="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50" name="Puolivapaa piirto 21">
            <a:extLst>
              <a:ext uri="{FF2B5EF4-FFF2-40B4-BE49-F238E27FC236}">
                <a16:creationId xmlns:a16="http://schemas.microsoft.com/office/drawing/2014/main" id="{C3C03B6C-B3A6-1D47-77A6-60F88BC33071}"/>
              </a:ext>
            </a:extLst>
          </p:cNvPr>
          <p:cNvSpPr/>
          <p:nvPr/>
        </p:nvSpPr>
        <p:spPr>
          <a:xfrm rot="5794702">
            <a:off x="2245094" y="1791399"/>
            <a:ext cx="98718" cy="1730812"/>
          </a:xfrm>
          <a:custGeom>
            <a:avLst/>
            <a:gdLst>
              <a:gd name="connsiteX0" fmla="*/ 0 w 601417"/>
              <a:gd name="connsiteY0" fmla="*/ 1867025 h 1867025"/>
              <a:gd name="connsiteX1" fmla="*/ 597120 w 601417"/>
              <a:gd name="connsiteY1" fmla="*/ 966683 h 1867025"/>
              <a:gd name="connsiteX2" fmla="*/ 284343 w 601417"/>
              <a:gd name="connsiteY2" fmla="*/ 0 h 186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417" h="1867025">
                <a:moveTo>
                  <a:pt x="0" y="1867025"/>
                </a:moveTo>
                <a:cubicBezTo>
                  <a:pt x="274865" y="1572439"/>
                  <a:pt x="549730" y="1277854"/>
                  <a:pt x="597120" y="966683"/>
                </a:cubicBezTo>
                <a:cubicBezTo>
                  <a:pt x="644511" y="655512"/>
                  <a:pt x="284343" y="0"/>
                  <a:pt x="284343" y="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E2BB47CD-4F10-081B-CA6C-0043980469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1076" y="2546761"/>
            <a:ext cx="7683339" cy="1169349"/>
          </a:xfrm>
        </p:spPr>
        <p:txBody>
          <a:bodyPr>
            <a:noAutofit/>
          </a:bodyPr>
          <a:lstStyle/>
          <a:p>
            <a:r>
              <a:rPr lang="et-EE" sz="6000" b="1" dirty="0">
                <a:latin typeface="MV Boli" panose="02000500030200090000" pitchFamily="2" charset="0"/>
                <a:cs typeface="MV Boli" panose="02000500030200090000" pitchFamily="2" charset="0"/>
              </a:rPr>
              <a:t>HÜPPA</a:t>
            </a:r>
          </a:p>
          <a:p>
            <a:r>
              <a:rPr lang="et-EE" sz="6000" b="1" dirty="0">
                <a:latin typeface="MV Boli" panose="02000500030200090000" pitchFamily="2" charset="0"/>
                <a:cs typeface="MV Boli" panose="02000500030200090000" pitchFamily="2" charset="0"/>
              </a:rPr>
              <a:t> KOLM</a:t>
            </a:r>
          </a:p>
          <a:p>
            <a:r>
              <a:rPr lang="et-EE" sz="6000" b="1" dirty="0">
                <a:latin typeface="MV Boli" panose="02000500030200090000" pitchFamily="2" charset="0"/>
                <a:cs typeface="MV Boli" panose="02000500030200090000" pitchFamily="2" charset="0"/>
              </a:rPr>
              <a:t> KORDA </a:t>
            </a:r>
          </a:p>
          <a:p>
            <a:r>
              <a:rPr lang="et-EE" sz="6000" b="1" dirty="0">
                <a:latin typeface="MV Boli" panose="02000500030200090000" pitchFamily="2" charset="0"/>
                <a:cs typeface="MV Boli" panose="02000500030200090000" pitchFamily="2" charset="0"/>
              </a:rPr>
              <a:t>ÜLES</a:t>
            </a:r>
          </a:p>
        </p:txBody>
      </p:sp>
    </p:spTree>
    <p:extLst>
      <p:ext uri="{BB962C8B-B14F-4D97-AF65-F5344CB8AC3E}">
        <p14:creationId xmlns:p14="http://schemas.microsoft.com/office/powerpoint/2010/main" val="457649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 rot="21181082">
            <a:off x="22454" y="2650723"/>
            <a:ext cx="6219978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72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KALLISTA</a:t>
            </a:r>
            <a:r>
              <a:rPr lang="et-EE" sz="72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t-EE" sz="72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ENNAST</a:t>
            </a:r>
            <a:r>
              <a:rPr lang="et-EE" sz="72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r>
              <a:rPr lang="et-EE" sz="72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JA</a:t>
            </a:r>
            <a:r>
              <a:rPr lang="et-EE" sz="7200" b="1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t-EE" sz="72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KUMMARDA!</a:t>
            </a:r>
            <a:endParaRPr lang="fi-FI" sz="7200" b="1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827146" y="2631233"/>
            <a:ext cx="4316625" cy="336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38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6" y="0"/>
            <a:ext cx="12192000" cy="686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2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05281" y="1320800"/>
            <a:ext cx="8605520" cy="4094480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800" b="1" spc="-300" dirty="0">
                <a:latin typeface="MV Boli" panose="02000500030200090000" pitchFamily="2" charset="0"/>
                <a:cs typeface="MV Boli" panose="02000500030200090000" pitchFamily="2" charset="0"/>
              </a:rPr>
              <a:t>TÕUSE PÜSTI</a:t>
            </a:r>
            <a:endParaRPr lang="fi-FI" sz="8800" b="1" spc="-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129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44230" y="959162"/>
            <a:ext cx="1511273" cy="5036178"/>
            <a:chOff x="1373643" y="1688660"/>
            <a:chExt cx="1511273" cy="5036178"/>
          </a:xfrm>
        </p:grpSpPr>
        <p:sp>
          <p:nvSpPr>
            <p:cNvPr id="23" name="Pyöristetty suorakulmio 43"/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C00000"/>
                </a:solidFill>
              </a:endParaRPr>
            </a:p>
          </p:txBody>
        </p:sp>
        <p:sp>
          <p:nvSpPr>
            <p:cNvPr id="25" name="Ellipsi 44"/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C00000"/>
                </a:solidFill>
              </a:endParaRPr>
            </a:p>
          </p:txBody>
        </p:sp>
        <p:sp>
          <p:nvSpPr>
            <p:cNvPr id="26" name="Puolivapaa piirto 46"/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rgbClr val="C00000"/>
                </a:solidFill>
              </a:endParaRPr>
            </a:p>
          </p:txBody>
        </p:sp>
        <p:sp>
          <p:nvSpPr>
            <p:cNvPr id="27" name="Puolivapaa piirto 58"/>
            <p:cNvSpPr/>
            <p:nvPr/>
          </p:nvSpPr>
          <p:spPr>
            <a:xfrm>
              <a:off x="1373643" y="168866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C00000"/>
                </a:solidFill>
              </a:endParaRPr>
            </a:p>
          </p:txBody>
        </p:sp>
        <p:sp>
          <p:nvSpPr>
            <p:cNvPr id="33" name="Ellipsi 59"/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C00000"/>
                </a:solidFill>
              </a:endParaRPr>
            </a:p>
          </p:txBody>
        </p:sp>
        <p:sp>
          <p:nvSpPr>
            <p:cNvPr id="34" name="Ellipsi 60"/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C00000"/>
                </a:solidFill>
              </a:endParaRPr>
            </a:p>
          </p:txBody>
        </p:sp>
        <p:sp>
          <p:nvSpPr>
            <p:cNvPr id="37" name="Puolivapaa piirto 61"/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C00000"/>
                </a:solidFill>
              </a:endParaRPr>
            </a:p>
          </p:txBody>
        </p:sp>
        <p:sp>
          <p:nvSpPr>
            <p:cNvPr id="38" name="Puolivapaa piirto 62"/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C00000"/>
                </a:solidFill>
              </a:endParaRPr>
            </a:p>
          </p:txBody>
        </p:sp>
        <p:sp>
          <p:nvSpPr>
            <p:cNvPr id="39" name="Puolivapaa piirto 6"/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C00000"/>
                </a:solidFill>
              </a:endParaRPr>
            </a:p>
          </p:txBody>
        </p:sp>
      </p:grp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290818" y="289250"/>
            <a:ext cx="5692938" cy="637600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6000" b="1" spc="-3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</a:t>
            </a:r>
            <a:r>
              <a:rPr lang="et-EE" sz="6000" b="1" spc="-3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  <a:r>
              <a:rPr lang="et-EE" sz="6000" b="1" spc="-300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</a:t>
            </a:r>
            <a:r>
              <a:rPr lang="et-EE" sz="6000" b="1" spc="-3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</a:t>
            </a:r>
            <a:r>
              <a:rPr lang="et-EE" sz="6000" b="1" spc="-3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  <a:r>
              <a:rPr lang="et-EE" sz="6000" b="1" spc="-3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</a:t>
            </a:r>
            <a:r>
              <a:rPr lang="et-EE" sz="6000" b="1" spc="-3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  <a:r>
              <a:rPr lang="et-EE" sz="6000" b="1" spc="-3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br>
              <a:rPr lang="et-EE" sz="6000" b="1" spc="-3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6000" b="1" spc="-3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</a:t>
            </a:r>
            <a:r>
              <a:rPr lang="et-EE" sz="6000" b="1" spc="-3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Ä</a:t>
            </a:r>
            <a:r>
              <a:rPr lang="et-EE" sz="6000" b="1" spc="-3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</a:t>
            </a:r>
            <a:r>
              <a:rPr lang="et-EE" sz="6000" b="1" spc="-3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</a:t>
            </a:r>
            <a:r>
              <a:rPr lang="et-EE" sz="6000" b="1" spc="-3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  <a:br>
              <a:rPr lang="et-EE" sz="6000" b="1" spc="-3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6000" b="1" spc="-300" dirty="0">
                <a:solidFill>
                  <a:srgbClr val="92D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</a:t>
            </a:r>
            <a:r>
              <a:rPr lang="et-EE" sz="6000" b="1" spc="-3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</a:t>
            </a:r>
            <a:r>
              <a:rPr lang="et-EE" sz="6000" b="1" spc="-3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r>
              <a:rPr lang="et-EE" sz="6000" b="1" spc="-3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</a:t>
            </a:r>
            <a:r>
              <a:rPr lang="et-EE" sz="6000" b="1" spc="-3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</a:t>
            </a:r>
            <a:r>
              <a:rPr lang="et-EE" sz="6000" b="1" spc="-3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  <a:r>
              <a:rPr lang="et-EE" sz="6000" b="1" spc="-300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!</a:t>
            </a:r>
            <a:br>
              <a:rPr lang="et-EE" sz="6000" b="1" spc="-300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et-EE" sz="6000" b="1" spc="-3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6000" b="1" spc="-3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</a:t>
            </a:r>
            <a:r>
              <a:rPr lang="et-EE" sz="6000" b="1" spc="-3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</a:t>
            </a:r>
            <a:r>
              <a:rPr lang="et-EE" sz="6000" b="1" spc="-3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</a:t>
            </a:r>
            <a:r>
              <a:rPr lang="et-EE" sz="6000" b="1" spc="-3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</a:t>
            </a:r>
            <a:r>
              <a:rPr lang="et-EE" sz="6000" b="1" spc="-3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</a:t>
            </a:r>
            <a:r>
              <a:rPr lang="et-EE" sz="6000" b="1" spc="-3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t-EE" sz="6000" b="1" spc="-3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</a:t>
            </a:r>
            <a:r>
              <a:rPr lang="et-EE" sz="6000" b="1" spc="-3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Ä</a:t>
            </a:r>
            <a:r>
              <a:rPr lang="et-EE" sz="6000" b="1" spc="-3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</a:t>
            </a:r>
            <a:r>
              <a:rPr lang="et-EE" sz="6000" b="1" spc="-300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</a:t>
            </a:r>
            <a:r>
              <a:rPr lang="et-EE" sz="6000" b="1" spc="-3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  <a:r>
              <a:rPr lang="et-EE" sz="6000" b="1" spc="-3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</a:t>
            </a:r>
            <a:r>
              <a:rPr lang="et-EE" sz="6000" b="1" spc="-3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</a:t>
            </a:r>
            <a:r>
              <a:rPr lang="et-EE" sz="6000" b="1" spc="-3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 </a:t>
            </a:r>
            <a:r>
              <a:rPr lang="et-EE" sz="6000" b="1" spc="-300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</a:t>
            </a:r>
            <a:r>
              <a:rPr lang="et-EE" sz="6000" b="1" spc="-3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Ä</a:t>
            </a:r>
            <a:r>
              <a:rPr lang="et-EE" sz="6000" b="1" spc="-3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RV</a:t>
            </a:r>
            <a:r>
              <a:rPr lang="et-EE" sz="6000" b="1" spc="-3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</a:t>
            </a:r>
            <a:r>
              <a:rPr lang="et-EE" sz="6000" b="1" spc="-3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</a:t>
            </a:r>
            <a:r>
              <a:rPr lang="et-EE" sz="6000" b="1" spc="-3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</a:t>
            </a:r>
            <a:r>
              <a:rPr lang="et-EE" sz="6000" b="1" spc="-3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</a:t>
            </a:r>
            <a:r>
              <a:rPr lang="et-EE" sz="6000" b="1" spc="-300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</a:t>
            </a:r>
            <a:r>
              <a:rPr lang="et-EE" sz="6000" b="1" spc="-3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</a:t>
            </a:r>
            <a:r>
              <a:rPr lang="et-EE" sz="6000" b="1" spc="-300" dirty="0">
                <a:solidFill>
                  <a:srgbClr val="7030A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  <a:r>
              <a:rPr lang="et-EE" sz="6000" b="1" spc="-30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endParaRPr lang="fi-FI" sz="6000" b="1" spc="-300" dirty="0">
              <a:solidFill>
                <a:srgbClr val="FFC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909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135026" y="2343778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LEIA </a:t>
            </a:r>
            <a:br>
              <a:rPr lang="et-EE" sz="8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PUNANE </a:t>
            </a:r>
            <a:br>
              <a:rPr lang="et-EE" sz="8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VÄRV</a:t>
            </a:r>
            <a:endParaRPr lang="fi-FI" sz="8800" b="1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359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35994" y="567791"/>
            <a:ext cx="8939239" cy="4829271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6600" b="1" dirty="0">
                <a:latin typeface="MV Boli" panose="02000500030200090000" pitchFamily="2" charset="0"/>
                <a:cs typeface="MV Boli" panose="02000500030200090000" pitchFamily="2" charset="0"/>
              </a:rPr>
              <a:t>KÕNNI </a:t>
            </a:r>
            <a:br>
              <a:rPr lang="et-EE" sz="6600" b="1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6600" b="1" dirty="0">
                <a:latin typeface="MV Boli" panose="02000500030200090000" pitchFamily="2" charset="0"/>
                <a:cs typeface="MV Boli" panose="02000500030200090000" pitchFamily="2" charset="0"/>
              </a:rPr>
              <a:t>PÄKA PEAL</a:t>
            </a:r>
            <a:br>
              <a:rPr lang="et-EE" sz="6600" b="1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6600" b="1" dirty="0">
                <a:latin typeface="MV Boli" panose="02000500030200090000" pitchFamily="2" charset="0"/>
                <a:cs typeface="MV Boli" panose="02000500030200090000" pitchFamily="2" charset="0"/>
              </a:rPr>
              <a:t> OMA KOHALE TAGASI</a:t>
            </a:r>
            <a:endParaRPr lang="fi-FI" sz="66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2188F30-08E5-089D-A150-F69048A18B94}"/>
              </a:ext>
            </a:extLst>
          </p:cNvPr>
          <p:cNvGrpSpPr/>
          <p:nvPr/>
        </p:nvGrpSpPr>
        <p:grpSpPr>
          <a:xfrm>
            <a:off x="1513602" y="959162"/>
            <a:ext cx="1511273" cy="5036178"/>
            <a:chOff x="1373643" y="1688660"/>
            <a:chExt cx="1511273" cy="5036178"/>
          </a:xfrm>
        </p:grpSpPr>
        <p:sp>
          <p:nvSpPr>
            <p:cNvPr id="3" name="Pyöristetty suorakulmio 43">
              <a:extLst>
                <a:ext uri="{FF2B5EF4-FFF2-40B4-BE49-F238E27FC236}">
                  <a16:creationId xmlns:a16="http://schemas.microsoft.com/office/drawing/2014/main" id="{33172282-59D0-3DFF-A948-9892B19F2A44}"/>
                </a:ext>
              </a:extLst>
            </p:cNvPr>
            <p:cNvSpPr/>
            <p:nvPr/>
          </p:nvSpPr>
          <p:spPr>
            <a:xfrm>
              <a:off x="1687308" y="3094967"/>
              <a:ext cx="649507" cy="1822660"/>
            </a:xfrm>
            <a:prstGeom prst="roundRect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" name="Ellipsi 44">
              <a:extLst>
                <a:ext uri="{FF2B5EF4-FFF2-40B4-BE49-F238E27FC236}">
                  <a16:creationId xmlns:a16="http://schemas.microsoft.com/office/drawing/2014/main" id="{8FE2E4CC-8CCE-D7FE-CA5B-073F5E3E8A77}"/>
                </a:ext>
              </a:extLst>
            </p:cNvPr>
            <p:cNvSpPr/>
            <p:nvPr/>
          </p:nvSpPr>
          <p:spPr>
            <a:xfrm>
              <a:off x="1580309" y="2097610"/>
              <a:ext cx="900419" cy="90041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5" name="Puolivapaa piirto 46">
              <a:extLst>
                <a:ext uri="{FF2B5EF4-FFF2-40B4-BE49-F238E27FC236}">
                  <a16:creationId xmlns:a16="http://schemas.microsoft.com/office/drawing/2014/main" id="{6B2D0842-954B-0329-2225-D01F61AC1B71}"/>
                </a:ext>
              </a:extLst>
            </p:cNvPr>
            <p:cNvSpPr/>
            <p:nvPr/>
          </p:nvSpPr>
          <p:spPr>
            <a:xfrm rot="20520000">
              <a:off x="1847912" y="4912207"/>
              <a:ext cx="205398" cy="1764490"/>
            </a:xfrm>
            <a:custGeom>
              <a:avLst/>
              <a:gdLst>
                <a:gd name="connsiteX0" fmla="*/ 205398 w 205398"/>
                <a:gd name="connsiteY0" fmla="*/ 0 h 1764490"/>
                <a:gd name="connsiteX1" fmla="*/ 11515 w 205398"/>
                <a:gd name="connsiteY1" fmla="*/ 988890 h 1764490"/>
                <a:gd name="connsiteX2" fmla="*/ 21209 w 205398"/>
                <a:gd name="connsiteY2" fmla="*/ 1764490 h 176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398" h="1764490">
                  <a:moveTo>
                    <a:pt x="205398" y="0"/>
                  </a:moveTo>
                  <a:cubicBezTo>
                    <a:pt x="123805" y="347404"/>
                    <a:pt x="42213" y="694808"/>
                    <a:pt x="11515" y="988890"/>
                  </a:cubicBezTo>
                  <a:cubicBezTo>
                    <a:pt x="-19183" y="1282972"/>
                    <a:pt x="21209" y="1764490"/>
                    <a:pt x="21209" y="176449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prstClr val="white"/>
                </a:solidFill>
              </a:endParaRPr>
            </a:p>
          </p:txBody>
        </p:sp>
        <p:sp>
          <p:nvSpPr>
            <p:cNvPr id="9" name="Puolivapaa piirto 58">
              <a:extLst>
                <a:ext uri="{FF2B5EF4-FFF2-40B4-BE49-F238E27FC236}">
                  <a16:creationId xmlns:a16="http://schemas.microsoft.com/office/drawing/2014/main" id="{4A5D19EF-C35C-5E83-2652-6488EB9EF618}"/>
                </a:ext>
              </a:extLst>
            </p:cNvPr>
            <p:cNvSpPr/>
            <p:nvPr/>
          </p:nvSpPr>
          <p:spPr>
            <a:xfrm>
              <a:off x="1373643" y="1688660"/>
              <a:ext cx="1358292" cy="729756"/>
            </a:xfrm>
            <a:custGeom>
              <a:avLst/>
              <a:gdLst>
                <a:gd name="connsiteX0" fmla="*/ 248532 w 1358292"/>
                <a:gd name="connsiteY0" fmla="*/ 616028 h 729756"/>
                <a:gd name="connsiteX1" fmla="*/ 2101 w 1358292"/>
                <a:gd name="connsiteY1" fmla="*/ 274846 h 729756"/>
                <a:gd name="connsiteX2" fmla="*/ 371747 w 1358292"/>
                <a:gd name="connsiteY2" fmla="*/ 464392 h 729756"/>
                <a:gd name="connsiteX3" fmla="*/ 267488 w 1358292"/>
                <a:gd name="connsiteY3" fmla="*/ 123210 h 729756"/>
                <a:gd name="connsiteX4" fmla="*/ 513918 w 1358292"/>
                <a:gd name="connsiteY4" fmla="*/ 388574 h 729756"/>
                <a:gd name="connsiteX5" fmla="*/ 580265 w 1358292"/>
                <a:gd name="connsiteY5" fmla="*/ 5 h 729756"/>
                <a:gd name="connsiteX6" fmla="*/ 684524 w 1358292"/>
                <a:gd name="connsiteY6" fmla="*/ 379096 h 729756"/>
                <a:gd name="connsiteX7" fmla="*/ 893043 w 1358292"/>
                <a:gd name="connsiteY7" fmla="*/ 56869 h 729756"/>
                <a:gd name="connsiteX8" fmla="*/ 883564 w 1358292"/>
                <a:gd name="connsiteY8" fmla="*/ 426483 h 729756"/>
                <a:gd name="connsiteX9" fmla="*/ 1148951 w 1358292"/>
                <a:gd name="connsiteY9" fmla="*/ 199028 h 729756"/>
                <a:gd name="connsiteX10" fmla="*/ 1006780 w 1358292"/>
                <a:gd name="connsiteY10" fmla="*/ 511778 h 729756"/>
                <a:gd name="connsiteX11" fmla="*/ 1357470 w 1358292"/>
                <a:gd name="connsiteY11" fmla="*/ 454915 h 729756"/>
                <a:gd name="connsiteX12" fmla="*/ 1111039 w 1358292"/>
                <a:gd name="connsiteY12" fmla="*/ 729756 h 72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8292" h="729756">
                  <a:moveTo>
                    <a:pt x="248532" y="616028"/>
                  </a:moveTo>
                  <a:cubicBezTo>
                    <a:pt x="115048" y="458073"/>
                    <a:pt x="-18435" y="300119"/>
                    <a:pt x="2101" y="274846"/>
                  </a:cubicBezTo>
                  <a:cubicBezTo>
                    <a:pt x="22637" y="249573"/>
                    <a:pt x="327516" y="489665"/>
                    <a:pt x="371747" y="464392"/>
                  </a:cubicBezTo>
                  <a:cubicBezTo>
                    <a:pt x="415978" y="439119"/>
                    <a:pt x="243793" y="135846"/>
                    <a:pt x="267488" y="123210"/>
                  </a:cubicBezTo>
                  <a:cubicBezTo>
                    <a:pt x="291183" y="110574"/>
                    <a:pt x="461789" y="409108"/>
                    <a:pt x="513918" y="388574"/>
                  </a:cubicBezTo>
                  <a:cubicBezTo>
                    <a:pt x="566047" y="368040"/>
                    <a:pt x="551831" y="1585"/>
                    <a:pt x="580265" y="5"/>
                  </a:cubicBezTo>
                  <a:cubicBezTo>
                    <a:pt x="608699" y="-1575"/>
                    <a:pt x="632394" y="369619"/>
                    <a:pt x="684524" y="379096"/>
                  </a:cubicBezTo>
                  <a:cubicBezTo>
                    <a:pt x="736654" y="388573"/>
                    <a:pt x="859870" y="48971"/>
                    <a:pt x="893043" y="56869"/>
                  </a:cubicBezTo>
                  <a:cubicBezTo>
                    <a:pt x="926216" y="64767"/>
                    <a:pt x="840913" y="402790"/>
                    <a:pt x="883564" y="426483"/>
                  </a:cubicBezTo>
                  <a:cubicBezTo>
                    <a:pt x="926215" y="450176"/>
                    <a:pt x="1128415" y="184812"/>
                    <a:pt x="1148951" y="199028"/>
                  </a:cubicBezTo>
                  <a:cubicBezTo>
                    <a:pt x="1169487" y="213244"/>
                    <a:pt x="972027" y="469130"/>
                    <a:pt x="1006780" y="511778"/>
                  </a:cubicBezTo>
                  <a:cubicBezTo>
                    <a:pt x="1041533" y="554426"/>
                    <a:pt x="1340094" y="418585"/>
                    <a:pt x="1357470" y="454915"/>
                  </a:cubicBezTo>
                  <a:cubicBezTo>
                    <a:pt x="1374846" y="491245"/>
                    <a:pt x="1111039" y="729756"/>
                    <a:pt x="1111039" y="729756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0" name="Ellipsi 59">
              <a:extLst>
                <a:ext uri="{FF2B5EF4-FFF2-40B4-BE49-F238E27FC236}">
                  <a16:creationId xmlns:a16="http://schemas.microsoft.com/office/drawing/2014/main" id="{8E7A6F9F-9023-8148-00E6-E2D99F813D30}"/>
                </a:ext>
              </a:extLst>
            </p:cNvPr>
            <p:cNvSpPr/>
            <p:nvPr/>
          </p:nvSpPr>
          <p:spPr>
            <a:xfrm>
              <a:off x="1737847" y="6549329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1" name="Ellipsi 60">
              <a:extLst>
                <a:ext uri="{FF2B5EF4-FFF2-40B4-BE49-F238E27FC236}">
                  <a16:creationId xmlns:a16="http://schemas.microsoft.com/office/drawing/2014/main" id="{3477A99D-3383-B12B-5FD2-55ACE1505762}"/>
                </a:ext>
              </a:extLst>
            </p:cNvPr>
            <p:cNvSpPr/>
            <p:nvPr/>
          </p:nvSpPr>
          <p:spPr>
            <a:xfrm rot="1587960">
              <a:off x="2484626" y="6206562"/>
              <a:ext cx="400290" cy="175509"/>
            </a:xfrm>
            <a:prstGeom prst="ellipse">
              <a:avLst/>
            </a:pr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2" name="Puolivapaa piirto 61">
              <a:extLst>
                <a:ext uri="{FF2B5EF4-FFF2-40B4-BE49-F238E27FC236}">
                  <a16:creationId xmlns:a16="http://schemas.microsoft.com/office/drawing/2014/main" id="{0FF90BE4-2CED-5264-526C-7025B6ECAA06}"/>
                </a:ext>
              </a:extLst>
            </p:cNvPr>
            <p:cNvSpPr/>
            <p:nvPr/>
          </p:nvSpPr>
          <p:spPr>
            <a:xfrm flipH="1">
              <a:off x="1392599" y="3127668"/>
              <a:ext cx="601417" cy="1468038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3" name="Puolivapaa piirto 62">
              <a:extLst>
                <a:ext uri="{FF2B5EF4-FFF2-40B4-BE49-F238E27FC236}">
                  <a16:creationId xmlns:a16="http://schemas.microsoft.com/office/drawing/2014/main" id="{B6F311D9-EAB5-184C-1413-66C9508A4140}"/>
                </a:ext>
              </a:extLst>
            </p:cNvPr>
            <p:cNvSpPr/>
            <p:nvPr/>
          </p:nvSpPr>
          <p:spPr>
            <a:xfrm rot="20738122">
              <a:off x="2268724" y="3102479"/>
              <a:ext cx="601417" cy="1867025"/>
            </a:xfrm>
            <a:custGeom>
              <a:avLst/>
              <a:gdLst>
                <a:gd name="connsiteX0" fmla="*/ 0 w 601417"/>
                <a:gd name="connsiteY0" fmla="*/ 1867025 h 1867025"/>
                <a:gd name="connsiteX1" fmla="*/ 597120 w 601417"/>
                <a:gd name="connsiteY1" fmla="*/ 966683 h 1867025"/>
                <a:gd name="connsiteX2" fmla="*/ 284343 w 601417"/>
                <a:gd name="connsiteY2" fmla="*/ 0 h 18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1417" h="1867025">
                  <a:moveTo>
                    <a:pt x="0" y="1867025"/>
                  </a:moveTo>
                  <a:cubicBezTo>
                    <a:pt x="274865" y="1572439"/>
                    <a:pt x="549730" y="1277854"/>
                    <a:pt x="597120" y="966683"/>
                  </a:cubicBezTo>
                  <a:cubicBezTo>
                    <a:pt x="644511" y="655512"/>
                    <a:pt x="284343" y="0"/>
                    <a:pt x="284343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4" name="Puolivapaa piirto 6">
              <a:extLst>
                <a:ext uri="{FF2B5EF4-FFF2-40B4-BE49-F238E27FC236}">
                  <a16:creationId xmlns:a16="http://schemas.microsoft.com/office/drawing/2014/main" id="{85CA57E4-C58E-5A46-30BE-41A783454257}"/>
                </a:ext>
              </a:extLst>
            </p:cNvPr>
            <p:cNvSpPr/>
            <p:nvPr/>
          </p:nvSpPr>
          <p:spPr>
            <a:xfrm>
              <a:off x="2248160" y="4922126"/>
              <a:ext cx="507060" cy="1269956"/>
            </a:xfrm>
            <a:custGeom>
              <a:avLst/>
              <a:gdLst>
                <a:gd name="connsiteX0" fmla="*/ 0 w 507060"/>
                <a:gd name="connsiteY0" fmla="*/ 0 h 1269956"/>
                <a:gd name="connsiteX1" fmla="*/ 502340 w 507060"/>
                <a:gd name="connsiteY1" fmla="*/ 587591 h 1269956"/>
                <a:gd name="connsiteX2" fmla="*/ 265387 w 507060"/>
                <a:gd name="connsiteY2" fmla="*/ 1269956 h 1269956"/>
                <a:gd name="connsiteX3" fmla="*/ 265387 w 507060"/>
                <a:gd name="connsiteY3" fmla="*/ 1269956 h 1269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060" h="1269956">
                  <a:moveTo>
                    <a:pt x="0" y="0"/>
                  </a:moveTo>
                  <a:cubicBezTo>
                    <a:pt x="229054" y="187966"/>
                    <a:pt x="458109" y="375932"/>
                    <a:pt x="502340" y="587591"/>
                  </a:cubicBezTo>
                  <a:cubicBezTo>
                    <a:pt x="546571" y="799250"/>
                    <a:pt x="265387" y="1269956"/>
                    <a:pt x="265387" y="1269956"/>
                  </a:cubicBezTo>
                  <a:lnTo>
                    <a:pt x="265387" y="12699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0300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40631" y="1923465"/>
            <a:ext cx="9467971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800" b="1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LEIA </a:t>
            </a:r>
            <a:br>
              <a:rPr lang="et-EE" sz="8800" b="1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800" b="1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SININE </a:t>
            </a:r>
            <a:br>
              <a:rPr lang="et-EE" sz="8800" b="1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8800" b="1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VÄRV</a:t>
            </a:r>
            <a:endParaRPr lang="fi-FI" sz="8800" b="1" dirty="0">
              <a:solidFill>
                <a:schemeClr val="accent5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787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5150" y="301679"/>
            <a:ext cx="11566849" cy="5604599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6000" b="1" dirty="0">
                <a:latin typeface="MV Boli" panose="02000500030200090000" pitchFamily="2" charset="0"/>
                <a:cs typeface="MV Boli" panose="02000500030200090000" pitchFamily="2" charset="0"/>
              </a:rPr>
              <a:t>KÕNNI </a:t>
            </a:r>
            <a:br>
              <a:rPr lang="et-EE" sz="6000" b="1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6000" b="1" dirty="0">
                <a:latin typeface="MV Boli" panose="02000500030200090000" pitchFamily="2" charset="0"/>
                <a:cs typeface="MV Boli" panose="02000500030200090000" pitchFamily="2" charset="0"/>
              </a:rPr>
              <a:t>KÜÜNARNUKKE</a:t>
            </a:r>
            <a:br>
              <a:rPr lang="et-EE" sz="6000" b="1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6000" b="1" dirty="0">
                <a:latin typeface="MV Boli" panose="02000500030200090000" pitchFamily="2" charset="0"/>
                <a:cs typeface="MV Boli" panose="02000500030200090000" pitchFamily="2" charset="0"/>
              </a:rPr>
              <a:t>TÕSTES</a:t>
            </a:r>
            <a:br>
              <a:rPr lang="et-EE" sz="6000" b="1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6000" b="1" dirty="0">
                <a:latin typeface="MV Boli" panose="02000500030200090000" pitchFamily="2" charset="0"/>
                <a:cs typeface="MV Boli" panose="02000500030200090000" pitchFamily="2" charset="0"/>
              </a:rPr>
              <a:t>OMA KOHALE</a:t>
            </a:r>
            <a:br>
              <a:rPr lang="et-EE" sz="6000" b="1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6000" b="1" dirty="0">
                <a:latin typeface="MV Boli" panose="02000500030200090000" pitchFamily="2" charset="0"/>
                <a:cs typeface="MV Boli" panose="02000500030200090000" pitchFamily="2" charset="0"/>
              </a:rPr>
              <a:t>TAGASI</a:t>
            </a:r>
            <a:endParaRPr lang="fi-FI" sz="60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2812" y="5771183"/>
            <a:ext cx="3561363" cy="12328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sz="54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21682" y="5723184"/>
            <a:ext cx="3693865" cy="134486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sz="5400" b="1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1504" y="483390"/>
            <a:ext cx="1853345" cy="52186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50" y="504556"/>
            <a:ext cx="2085013" cy="521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77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02461" y="2668198"/>
            <a:ext cx="8046608" cy="1521604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8800" b="1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LEIA KOLLANE VÄRV</a:t>
            </a:r>
            <a:endParaRPr lang="fi-FI" sz="8800" b="1" dirty="0">
              <a:solidFill>
                <a:srgbClr val="FFC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4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7461" y="250692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et-EE" sz="7200" b="1" dirty="0">
                <a:latin typeface="MV Boli" panose="02000500030200090000" pitchFamily="2" charset="0"/>
                <a:cs typeface="MV Boli" panose="02000500030200090000" pitchFamily="2" charset="0"/>
              </a:rPr>
              <a:t>LIIGU</a:t>
            </a:r>
            <a:br>
              <a:rPr lang="et-EE" sz="7200" b="1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7200" b="1" dirty="0">
                <a:latin typeface="MV Boli" panose="02000500030200090000" pitchFamily="2" charset="0"/>
                <a:cs typeface="MV Boli" panose="02000500030200090000" pitchFamily="2" charset="0"/>
              </a:rPr>
              <a:t>OMA</a:t>
            </a:r>
            <a:br>
              <a:rPr lang="et-EE" sz="7200" b="1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7200" b="1" dirty="0">
                <a:latin typeface="MV Boli" panose="02000500030200090000" pitchFamily="2" charset="0"/>
                <a:cs typeface="MV Boli" panose="02000500030200090000" pitchFamily="2" charset="0"/>
              </a:rPr>
              <a:t>KOHALE</a:t>
            </a:r>
            <a:br>
              <a:rPr lang="et-EE" sz="7200" b="1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t-EE" sz="7200" b="1">
                <a:latin typeface="MV Boli" panose="02000500030200090000" pitchFamily="2" charset="0"/>
                <a:cs typeface="MV Boli" panose="02000500030200090000" pitchFamily="2" charset="0"/>
              </a:rPr>
              <a:t>TAGASI</a:t>
            </a:r>
            <a:endParaRPr lang="fi-FI" sz="72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7994" y="995262"/>
            <a:ext cx="3458655" cy="51937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896" y="1072764"/>
            <a:ext cx="3458655" cy="519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2161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72</Words>
  <Application>Microsoft Office PowerPoint</Application>
  <PresentationFormat>Laiekraan</PresentationFormat>
  <Paragraphs>19</Paragraphs>
  <Slides>13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MV Boli</vt:lpstr>
      <vt:lpstr>1_Office Theme</vt:lpstr>
      <vt:lpstr>PowerPointi esitlus</vt:lpstr>
      <vt:lpstr>TÕUSE PÜSTI</vt:lpstr>
      <vt:lpstr>HAKKAME  VÄRVE OTSIMA!  LIIGU NÄIDATUD VÄRVI JUURDE </vt:lpstr>
      <vt:lpstr>LEIA  PUNANE  VÄRV</vt:lpstr>
      <vt:lpstr>KÕNNI  PÄKA PEAL  OMA KOHALE TAGASI</vt:lpstr>
      <vt:lpstr>LEIA  SININE  VÄRV</vt:lpstr>
      <vt:lpstr>KÕNNI  KÜÜNARNUKKE TÕSTES OMA KOHALE TAGASI</vt:lpstr>
      <vt:lpstr>LEIA KOLLANE VÄRV</vt:lpstr>
      <vt:lpstr>LIIGU OMA KOHALE TAGASI</vt:lpstr>
      <vt:lpstr>LEIA ROHELINE VÄRV</vt:lpstr>
      <vt:lpstr>PowerPointi esitlus</vt:lpstr>
      <vt:lpstr>PowerPointi esitlus</vt:lpstr>
      <vt:lpstr>PowerPointi esitlus</vt:lpstr>
    </vt:vector>
  </TitlesOfParts>
  <Company>Tartu Ülikool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Merike Kull</dc:creator>
  <cp:lastModifiedBy>Reelika Kiivit</cp:lastModifiedBy>
  <cp:revision>37</cp:revision>
  <dcterms:created xsi:type="dcterms:W3CDTF">2019-02-06T08:06:42Z</dcterms:created>
  <dcterms:modified xsi:type="dcterms:W3CDTF">2025-05-13T11:33:28Z</dcterms:modified>
</cp:coreProperties>
</file>