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257" r:id="rId4"/>
    <p:sldId id="293" r:id="rId5"/>
    <p:sldId id="258" r:id="rId6"/>
    <p:sldId id="259" r:id="rId7"/>
    <p:sldId id="260" r:id="rId8"/>
    <p:sldId id="261" r:id="rId9"/>
    <p:sldId id="262" r:id="rId10"/>
    <p:sldId id="265" r:id="rId11"/>
    <p:sldId id="297" r:id="rId12"/>
    <p:sldId id="264" r:id="rId13"/>
    <p:sldId id="263" r:id="rId14"/>
    <p:sldId id="266" r:id="rId15"/>
    <p:sldId id="267" r:id="rId16"/>
    <p:sldId id="298" r:id="rId17"/>
    <p:sldId id="268" r:id="rId18"/>
    <p:sldId id="269" r:id="rId19"/>
    <p:sldId id="299" r:id="rId20"/>
    <p:sldId id="270" r:id="rId21"/>
    <p:sldId id="271" r:id="rId22"/>
    <p:sldId id="300" r:id="rId23"/>
    <p:sldId id="272" r:id="rId24"/>
    <p:sldId id="273" r:id="rId25"/>
    <p:sldId id="301" r:id="rId26"/>
    <p:sldId id="275" r:id="rId27"/>
    <p:sldId id="277" r:id="rId28"/>
    <p:sldId id="278" r:id="rId29"/>
    <p:sldId id="302" r:id="rId30"/>
    <p:sldId id="279" r:id="rId31"/>
    <p:sldId id="280" r:id="rId32"/>
    <p:sldId id="303" r:id="rId33"/>
    <p:sldId id="282" r:id="rId34"/>
    <p:sldId id="294" r:id="rId35"/>
    <p:sldId id="289" r:id="rId36"/>
    <p:sldId id="304" r:id="rId37"/>
    <p:sldId id="296" r:id="rId38"/>
    <p:sldId id="295" r:id="rId39"/>
    <p:sldId id="305" r:id="rId40"/>
    <p:sldId id="291" r:id="rId41"/>
    <p:sldId id="292" r:id="rId4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ja Nikanorova" userId="4a67f31e-f83b-45b3-a894-033f6743daa5" providerId="ADAL" clId="{17B4D8D4-3C12-4376-9B4C-A7E55D91B5BD}"/>
    <pc:docChg chg="undo custSel addSld modSld">
      <pc:chgData name="Natalja Nikanorova" userId="4a67f31e-f83b-45b3-a894-033f6743daa5" providerId="ADAL" clId="{17B4D8D4-3C12-4376-9B4C-A7E55D91B5BD}" dt="2025-03-27T14:23:43.315" v="111" actId="255"/>
      <pc:docMkLst>
        <pc:docMk/>
      </pc:docMkLst>
      <pc:sldChg chg="modSp mod">
        <pc:chgData name="Natalja Nikanorova" userId="4a67f31e-f83b-45b3-a894-033f6743daa5" providerId="ADAL" clId="{17B4D8D4-3C12-4376-9B4C-A7E55D91B5BD}" dt="2025-03-27T14:23:43.315" v="111" actId="255"/>
        <pc:sldMkLst>
          <pc:docMk/>
          <pc:sldMk cId="0" sldId="256"/>
        </pc:sldMkLst>
        <pc:spChg chg="mod">
          <ac:chgData name="Natalja Nikanorova" userId="4a67f31e-f83b-45b3-a894-033f6743daa5" providerId="ADAL" clId="{17B4D8D4-3C12-4376-9B4C-A7E55D91B5BD}" dt="2025-03-27T14:23:43.315" v="111" actId="255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Natalja Nikanorova" userId="4a67f31e-f83b-45b3-a894-033f6743daa5" providerId="ADAL" clId="{17B4D8D4-3C12-4376-9B4C-A7E55D91B5BD}" dt="2025-03-27T14:18:11.584" v="0" actId="20577"/>
        <pc:sldMkLst>
          <pc:docMk/>
          <pc:sldMk cId="0" sldId="257"/>
        </pc:sldMkLst>
        <pc:spChg chg="mod">
          <ac:chgData name="Natalja Nikanorova" userId="4a67f31e-f83b-45b3-a894-033f6743daa5" providerId="ADAL" clId="{17B4D8D4-3C12-4376-9B4C-A7E55D91B5BD}" dt="2025-03-27T14:18:11.584" v="0" actId="20577"/>
          <ac:spMkLst>
            <pc:docMk/>
            <pc:sldMk cId="0" sldId="257"/>
            <ac:spMk id="86" creationId="{00000000-0000-0000-0000-000000000000}"/>
          </ac:spMkLst>
        </pc:spChg>
      </pc:sldChg>
      <pc:sldChg chg="modSp mod">
        <pc:chgData name="Natalja Nikanorova" userId="4a67f31e-f83b-45b3-a894-033f6743daa5" providerId="ADAL" clId="{17B4D8D4-3C12-4376-9B4C-A7E55D91B5BD}" dt="2025-03-27T14:19:42.222" v="14" actId="20577"/>
        <pc:sldMkLst>
          <pc:docMk/>
          <pc:sldMk cId="0" sldId="269"/>
        </pc:sldMkLst>
        <pc:spChg chg="mod">
          <ac:chgData name="Natalja Nikanorova" userId="4a67f31e-f83b-45b3-a894-033f6743daa5" providerId="ADAL" clId="{17B4D8D4-3C12-4376-9B4C-A7E55D91B5BD}" dt="2025-03-27T14:19:42.222" v="14" actId="20577"/>
          <ac:spMkLst>
            <pc:docMk/>
            <pc:sldMk cId="0" sldId="269"/>
            <ac:spMk id="123" creationId="{00000000-0000-0000-0000-000000000000}"/>
          </ac:spMkLst>
        </pc:spChg>
      </pc:sldChg>
      <pc:sldChg chg="modSp mod">
        <pc:chgData name="Natalja Nikanorova" userId="4a67f31e-f83b-45b3-a894-033f6743daa5" providerId="ADAL" clId="{17B4D8D4-3C12-4376-9B4C-A7E55D91B5BD}" dt="2025-03-27T14:20:27.622" v="30" actId="20577"/>
        <pc:sldMkLst>
          <pc:docMk/>
          <pc:sldMk cId="0" sldId="273"/>
        </pc:sldMkLst>
        <pc:spChg chg="mod">
          <ac:chgData name="Natalja Nikanorova" userId="4a67f31e-f83b-45b3-a894-033f6743daa5" providerId="ADAL" clId="{17B4D8D4-3C12-4376-9B4C-A7E55D91B5BD}" dt="2025-03-27T14:20:27.622" v="30" actId="20577"/>
          <ac:spMkLst>
            <pc:docMk/>
            <pc:sldMk cId="0" sldId="273"/>
            <ac:spMk id="182" creationId="{00000000-0000-0000-0000-000000000000}"/>
          </ac:spMkLst>
        </pc:spChg>
      </pc:sldChg>
      <pc:sldChg chg="delSp modSp add mod">
        <pc:chgData name="Natalja Nikanorova" userId="4a67f31e-f83b-45b3-a894-033f6743daa5" providerId="ADAL" clId="{17B4D8D4-3C12-4376-9B4C-A7E55D91B5BD}" dt="2025-03-27T14:18:57.883" v="8" actId="207"/>
        <pc:sldMkLst>
          <pc:docMk/>
          <pc:sldMk cId="3069156336" sldId="297"/>
        </pc:sldMkLst>
        <pc:spChg chg="mod">
          <ac:chgData name="Natalja Nikanorova" userId="4a67f31e-f83b-45b3-a894-033f6743daa5" providerId="ADAL" clId="{17B4D8D4-3C12-4376-9B4C-A7E55D91B5BD}" dt="2025-03-27T14:18:38.555" v="4" actId="6549"/>
          <ac:spMkLst>
            <pc:docMk/>
            <pc:sldMk cId="3069156336" sldId="297"/>
            <ac:spMk id="108" creationId="{B411720D-0DAB-28BE-635D-CAFAE1C70CA7}"/>
          </ac:spMkLst>
        </pc:spChg>
        <pc:spChg chg="mod">
          <ac:chgData name="Natalja Nikanorova" userId="4a67f31e-f83b-45b3-a894-033f6743daa5" providerId="ADAL" clId="{17B4D8D4-3C12-4376-9B4C-A7E55D91B5BD}" dt="2025-03-27T14:18:57.883" v="8" actId="207"/>
          <ac:spMkLst>
            <pc:docMk/>
            <pc:sldMk cId="3069156336" sldId="297"/>
            <ac:spMk id="109" creationId="{605D20AA-1C7E-D185-4034-6EEBAB9A4ED7}"/>
          </ac:spMkLst>
        </pc:spChg>
        <pc:picChg chg="del">
          <ac:chgData name="Natalja Nikanorova" userId="4a67f31e-f83b-45b3-a894-033f6743daa5" providerId="ADAL" clId="{17B4D8D4-3C12-4376-9B4C-A7E55D91B5BD}" dt="2025-03-27T14:18:39.853" v="5" actId="478"/>
          <ac:picMkLst>
            <pc:docMk/>
            <pc:sldMk cId="3069156336" sldId="297"/>
            <ac:picMk id="110" creationId="{7F90CBAD-9FA4-FD18-339B-BC8E15FCC0F1}"/>
          </ac:picMkLst>
        </pc:picChg>
        <pc:picChg chg="mod">
          <ac:chgData name="Natalja Nikanorova" userId="4a67f31e-f83b-45b3-a894-033f6743daa5" providerId="ADAL" clId="{17B4D8D4-3C12-4376-9B4C-A7E55D91B5BD}" dt="2025-03-27T14:18:54.093" v="7" actId="1076"/>
          <ac:picMkLst>
            <pc:docMk/>
            <pc:sldMk cId="3069156336" sldId="297"/>
            <ac:picMk id="111" creationId="{B513AC32-AA5E-101E-DBB7-27D96DFE3C24}"/>
          </ac:picMkLst>
        </pc:picChg>
      </pc:sldChg>
      <pc:sldChg chg="delSp modSp add mod">
        <pc:chgData name="Natalja Nikanorova" userId="4a67f31e-f83b-45b3-a894-033f6743daa5" providerId="ADAL" clId="{17B4D8D4-3C12-4376-9B4C-A7E55D91B5BD}" dt="2025-03-27T14:19:27.844" v="12" actId="20577"/>
        <pc:sldMkLst>
          <pc:docMk/>
          <pc:sldMk cId="847333331" sldId="298"/>
        </pc:sldMkLst>
        <pc:spChg chg="mod">
          <ac:chgData name="Natalja Nikanorova" userId="4a67f31e-f83b-45b3-a894-033f6743daa5" providerId="ADAL" clId="{17B4D8D4-3C12-4376-9B4C-A7E55D91B5BD}" dt="2025-03-27T14:19:22.963" v="10" actId="207"/>
          <ac:spMkLst>
            <pc:docMk/>
            <pc:sldMk cId="847333331" sldId="298"/>
            <ac:spMk id="117" creationId="{A28D83D0-0A73-8C44-FEAD-650E5DD36493}"/>
          </ac:spMkLst>
        </pc:spChg>
        <pc:spChg chg="mod">
          <ac:chgData name="Natalja Nikanorova" userId="4a67f31e-f83b-45b3-a894-033f6743daa5" providerId="ADAL" clId="{17B4D8D4-3C12-4376-9B4C-A7E55D91B5BD}" dt="2025-03-27T14:19:27.844" v="12" actId="20577"/>
          <ac:spMkLst>
            <pc:docMk/>
            <pc:sldMk cId="847333331" sldId="298"/>
            <ac:spMk id="118" creationId="{04931925-D2A9-864E-02B0-C39D7007CE93}"/>
          </ac:spMkLst>
        </pc:spChg>
        <pc:picChg chg="del">
          <ac:chgData name="Natalja Nikanorova" userId="4a67f31e-f83b-45b3-a894-033f6743daa5" providerId="ADAL" clId="{17B4D8D4-3C12-4376-9B4C-A7E55D91B5BD}" dt="2025-03-27T14:19:25.113" v="11" actId="478"/>
          <ac:picMkLst>
            <pc:docMk/>
            <pc:sldMk cId="847333331" sldId="298"/>
            <ac:picMk id="120" creationId="{709FD8C9-893B-F727-D316-4A8ED02A1886}"/>
          </ac:picMkLst>
        </pc:picChg>
      </pc:sldChg>
      <pc:sldChg chg="delSp modSp add mod">
        <pc:chgData name="Natalja Nikanorova" userId="4a67f31e-f83b-45b3-a894-033f6743daa5" providerId="ADAL" clId="{17B4D8D4-3C12-4376-9B4C-A7E55D91B5BD}" dt="2025-03-27T14:19:58.802" v="20" actId="207"/>
        <pc:sldMkLst>
          <pc:docMk/>
          <pc:sldMk cId="3632218377" sldId="299"/>
        </pc:sldMkLst>
        <pc:spChg chg="mod">
          <ac:chgData name="Natalja Nikanorova" userId="4a67f31e-f83b-45b3-a894-033f6743daa5" providerId="ADAL" clId="{17B4D8D4-3C12-4376-9B4C-A7E55D91B5BD}" dt="2025-03-27T14:19:51.225" v="16" actId="20577"/>
          <ac:spMkLst>
            <pc:docMk/>
            <pc:sldMk cId="3632218377" sldId="299"/>
            <ac:spMk id="123" creationId="{EDECEB41-D6F9-6B2C-CBAE-1BDEFF0491BE}"/>
          </ac:spMkLst>
        </pc:spChg>
        <pc:spChg chg="mod">
          <ac:chgData name="Natalja Nikanorova" userId="4a67f31e-f83b-45b3-a894-033f6743daa5" providerId="ADAL" clId="{17B4D8D4-3C12-4376-9B4C-A7E55D91B5BD}" dt="2025-03-27T14:19:58.802" v="20" actId="207"/>
          <ac:spMkLst>
            <pc:docMk/>
            <pc:sldMk cId="3632218377" sldId="299"/>
            <ac:spMk id="124" creationId="{B2B8C510-6152-F90C-DFDB-B421CF6F1243}"/>
          </ac:spMkLst>
        </pc:spChg>
        <pc:picChg chg="del">
          <ac:chgData name="Natalja Nikanorova" userId="4a67f31e-f83b-45b3-a894-033f6743daa5" providerId="ADAL" clId="{17B4D8D4-3C12-4376-9B4C-A7E55D91B5BD}" dt="2025-03-27T14:19:52.053" v="17" actId="478"/>
          <ac:picMkLst>
            <pc:docMk/>
            <pc:sldMk cId="3632218377" sldId="299"/>
            <ac:picMk id="125" creationId="{61D0A1EE-3F63-5C44-65FB-FEF6D66DF315}"/>
          </ac:picMkLst>
        </pc:picChg>
        <pc:picChg chg="mod">
          <ac:chgData name="Natalja Nikanorova" userId="4a67f31e-f83b-45b3-a894-033f6743daa5" providerId="ADAL" clId="{17B4D8D4-3C12-4376-9B4C-A7E55D91B5BD}" dt="2025-03-27T14:19:55.095" v="19" actId="1076"/>
          <ac:picMkLst>
            <pc:docMk/>
            <pc:sldMk cId="3632218377" sldId="299"/>
            <ac:picMk id="126" creationId="{BF54505A-A1FC-02A5-EF31-2448E3E11CB7}"/>
          </ac:picMkLst>
        </pc:picChg>
      </pc:sldChg>
      <pc:sldChg chg="delSp modSp add mod">
        <pc:chgData name="Natalja Nikanorova" userId="4a67f31e-f83b-45b3-a894-033f6743daa5" providerId="ADAL" clId="{17B4D8D4-3C12-4376-9B4C-A7E55D91B5BD}" dt="2025-03-27T14:20:15.313" v="25" actId="20577"/>
        <pc:sldMkLst>
          <pc:docMk/>
          <pc:sldMk cId="2075135686" sldId="300"/>
        </pc:sldMkLst>
        <pc:spChg chg="mod">
          <ac:chgData name="Natalja Nikanorova" userId="4a67f31e-f83b-45b3-a894-033f6743daa5" providerId="ADAL" clId="{17B4D8D4-3C12-4376-9B4C-A7E55D91B5BD}" dt="2025-03-27T14:20:12.113" v="22" actId="207"/>
          <ac:spMkLst>
            <pc:docMk/>
            <pc:sldMk cId="2075135686" sldId="300"/>
            <ac:spMk id="179" creationId="{89E19B53-F29D-78A7-C3C9-52E3BCD0CC2E}"/>
          </ac:spMkLst>
        </pc:spChg>
        <pc:spChg chg="mod">
          <ac:chgData name="Natalja Nikanorova" userId="4a67f31e-f83b-45b3-a894-033f6743daa5" providerId="ADAL" clId="{17B4D8D4-3C12-4376-9B4C-A7E55D91B5BD}" dt="2025-03-27T14:20:15.313" v="25" actId="20577"/>
          <ac:spMkLst>
            <pc:docMk/>
            <pc:sldMk cId="2075135686" sldId="300"/>
            <ac:spMk id="180" creationId="{B29CA666-A3E8-2D87-07ED-101E9DF26B20}"/>
          </ac:spMkLst>
        </pc:spChg>
        <pc:grpChg chg="del">
          <ac:chgData name="Natalja Nikanorova" userId="4a67f31e-f83b-45b3-a894-033f6743daa5" providerId="ADAL" clId="{17B4D8D4-3C12-4376-9B4C-A7E55D91B5BD}" dt="2025-03-27T14:20:13.736" v="23" actId="478"/>
          <ac:grpSpMkLst>
            <pc:docMk/>
            <pc:sldMk cId="2075135686" sldId="300"/>
            <ac:grpSpMk id="154" creationId="{0A9BC9F0-3C45-71B1-B730-D6E754DD83B3}"/>
          </ac:grpSpMkLst>
        </pc:grpChg>
      </pc:sldChg>
      <pc:sldChg chg="delSp modSp add mod">
        <pc:chgData name="Natalja Nikanorova" userId="4a67f31e-f83b-45b3-a894-033f6743daa5" providerId="ADAL" clId="{17B4D8D4-3C12-4376-9B4C-A7E55D91B5BD}" dt="2025-03-27T14:21:18.326" v="35" actId="20577"/>
        <pc:sldMkLst>
          <pc:docMk/>
          <pc:sldMk cId="144066381" sldId="301"/>
        </pc:sldMkLst>
        <pc:spChg chg="mod">
          <ac:chgData name="Natalja Nikanorova" userId="4a67f31e-f83b-45b3-a894-033f6743daa5" providerId="ADAL" clId="{17B4D8D4-3C12-4376-9B4C-A7E55D91B5BD}" dt="2025-03-27T14:21:11.949" v="32" actId="207"/>
          <ac:spMkLst>
            <pc:docMk/>
            <pc:sldMk cId="144066381" sldId="301"/>
            <ac:spMk id="208" creationId="{A597C2B7-20F4-2FC8-F72E-D1BB8ACFA181}"/>
          </ac:spMkLst>
        </pc:spChg>
        <pc:spChg chg="mod">
          <ac:chgData name="Natalja Nikanorova" userId="4a67f31e-f83b-45b3-a894-033f6743daa5" providerId="ADAL" clId="{17B4D8D4-3C12-4376-9B4C-A7E55D91B5BD}" dt="2025-03-27T14:21:18.326" v="35" actId="20577"/>
          <ac:spMkLst>
            <pc:docMk/>
            <pc:sldMk cId="144066381" sldId="301"/>
            <ac:spMk id="209" creationId="{E64DD831-EA28-7AD1-6B87-99DE2D67FAF2}"/>
          </ac:spMkLst>
        </pc:spChg>
        <pc:grpChg chg="del mod">
          <ac:chgData name="Natalja Nikanorova" userId="4a67f31e-f83b-45b3-a894-033f6743daa5" providerId="ADAL" clId="{17B4D8D4-3C12-4376-9B4C-A7E55D91B5BD}" dt="2025-03-27T14:21:14.472" v="34" actId="478"/>
          <ac:grpSpMkLst>
            <pc:docMk/>
            <pc:sldMk cId="144066381" sldId="301"/>
            <ac:grpSpMk id="183" creationId="{4D43029E-102A-AA71-EE10-FAD778BEC358}"/>
          </ac:grpSpMkLst>
        </pc:grpChg>
      </pc:sldChg>
      <pc:sldChg chg="delSp modSp add mod">
        <pc:chgData name="Natalja Nikanorova" userId="4a67f31e-f83b-45b3-a894-033f6743daa5" providerId="ADAL" clId="{17B4D8D4-3C12-4376-9B4C-A7E55D91B5BD}" dt="2025-03-27T14:21:36.663" v="41" actId="20577"/>
        <pc:sldMkLst>
          <pc:docMk/>
          <pc:sldMk cId="2129413555" sldId="302"/>
        </pc:sldMkLst>
        <pc:spChg chg="mod">
          <ac:chgData name="Natalja Nikanorova" userId="4a67f31e-f83b-45b3-a894-033f6743daa5" providerId="ADAL" clId="{17B4D8D4-3C12-4376-9B4C-A7E55D91B5BD}" dt="2025-03-27T14:21:33.372" v="37" actId="207"/>
          <ac:spMkLst>
            <pc:docMk/>
            <pc:sldMk cId="2129413555" sldId="302"/>
            <ac:spMk id="271" creationId="{AF98E620-0605-3288-BE39-F149758E6AEB}"/>
          </ac:spMkLst>
        </pc:spChg>
        <pc:spChg chg="mod">
          <ac:chgData name="Natalja Nikanorova" userId="4a67f31e-f83b-45b3-a894-033f6743daa5" providerId="ADAL" clId="{17B4D8D4-3C12-4376-9B4C-A7E55D91B5BD}" dt="2025-03-27T14:21:36.663" v="41" actId="20577"/>
          <ac:spMkLst>
            <pc:docMk/>
            <pc:sldMk cId="2129413555" sldId="302"/>
            <ac:spMk id="272" creationId="{2061C4DB-4878-C51D-87A5-55A6E040B241}"/>
          </ac:spMkLst>
        </pc:spChg>
        <pc:picChg chg="del mod">
          <ac:chgData name="Natalja Nikanorova" userId="4a67f31e-f83b-45b3-a894-033f6743daa5" providerId="ADAL" clId="{17B4D8D4-3C12-4376-9B4C-A7E55D91B5BD}" dt="2025-03-27T14:21:35.233" v="39" actId="478"/>
          <ac:picMkLst>
            <pc:docMk/>
            <pc:sldMk cId="2129413555" sldId="302"/>
            <ac:picMk id="273" creationId="{16C91D74-6F62-4A44-087F-97AA160455DB}"/>
          </ac:picMkLst>
        </pc:picChg>
      </pc:sldChg>
      <pc:sldChg chg="delSp modSp add mod">
        <pc:chgData name="Natalja Nikanorova" userId="4a67f31e-f83b-45b3-a894-033f6743daa5" providerId="ADAL" clId="{17B4D8D4-3C12-4376-9B4C-A7E55D91B5BD}" dt="2025-03-27T14:21:57.094" v="45" actId="20577"/>
        <pc:sldMkLst>
          <pc:docMk/>
          <pc:sldMk cId="1062369453" sldId="303"/>
        </pc:sldMkLst>
        <pc:spChg chg="mod">
          <ac:chgData name="Natalja Nikanorova" userId="4a67f31e-f83b-45b3-a894-033f6743daa5" providerId="ADAL" clId="{17B4D8D4-3C12-4376-9B4C-A7E55D91B5BD}" dt="2025-03-27T14:21:52.880" v="43" actId="207"/>
          <ac:spMkLst>
            <pc:docMk/>
            <pc:sldMk cId="1062369453" sldId="303"/>
            <ac:spMk id="277" creationId="{933AEED5-6975-8AC6-D835-2E4789F1F4F0}"/>
          </ac:spMkLst>
        </pc:spChg>
        <pc:spChg chg="mod">
          <ac:chgData name="Natalja Nikanorova" userId="4a67f31e-f83b-45b3-a894-033f6743daa5" providerId="ADAL" clId="{17B4D8D4-3C12-4376-9B4C-A7E55D91B5BD}" dt="2025-03-27T14:21:57.094" v="45" actId="20577"/>
          <ac:spMkLst>
            <pc:docMk/>
            <pc:sldMk cId="1062369453" sldId="303"/>
            <ac:spMk id="278" creationId="{2ECEF827-8A58-7F87-F19B-5957B0BF91EF}"/>
          </ac:spMkLst>
        </pc:spChg>
        <pc:picChg chg="del">
          <ac:chgData name="Natalja Nikanorova" userId="4a67f31e-f83b-45b3-a894-033f6743daa5" providerId="ADAL" clId="{17B4D8D4-3C12-4376-9B4C-A7E55D91B5BD}" dt="2025-03-27T14:21:54.262" v="44" actId="478"/>
          <ac:picMkLst>
            <pc:docMk/>
            <pc:sldMk cId="1062369453" sldId="303"/>
            <ac:picMk id="279" creationId="{B99F2E97-6278-C530-3199-F358D594528D}"/>
          </ac:picMkLst>
        </pc:picChg>
      </pc:sldChg>
      <pc:sldChg chg="delSp modSp add mod">
        <pc:chgData name="Natalja Nikanorova" userId="4a67f31e-f83b-45b3-a894-033f6743daa5" providerId="ADAL" clId="{17B4D8D4-3C12-4376-9B4C-A7E55D91B5BD}" dt="2025-03-27T14:22:24.662" v="52" actId="20577"/>
        <pc:sldMkLst>
          <pc:docMk/>
          <pc:sldMk cId="2179099727" sldId="304"/>
        </pc:sldMkLst>
        <pc:spChg chg="mod">
          <ac:chgData name="Natalja Nikanorova" userId="4a67f31e-f83b-45b3-a894-033f6743daa5" providerId="ADAL" clId="{17B4D8D4-3C12-4376-9B4C-A7E55D91B5BD}" dt="2025-03-27T14:22:21.213" v="49" actId="207"/>
          <ac:spMkLst>
            <pc:docMk/>
            <pc:sldMk cId="2179099727" sldId="304"/>
            <ac:spMk id="356" creationId="{4D800384-084E-AE7F-2967-358D1373EF11}"/>
          </ac:spMkLst>
        </pc:spChg>
        <pc:spChg chg="mod">
          <ac:chgData name="Natalja Nikanorova" userId="4a67f31e-f83b-45b3-a894-033f6743daa5" providerId="ADAL" clId="{17B4D8D4-3C12-4376-9B4C-A7E55D91B5BD}" dt="2025-03-27T14:22:24.662" v="52" actId="20577"/>
          <ac:spMkLst>
            <pc:docMk/>
            <pc:sldMk cId="2179099727" sldId="304"/>
            <ac:spMk id="357" creationId="{2B3AD395-90FB-AAFD-2D84-667A94996DEE}"/>
          </ac:spMkLst>
        </pc:spChg>
        <pc:picChg chg="mod">
          <ac:chgData name="Natalja Nikanorova" userId="4a67f31e-f83b-45b3-a894-033f6743daa5" providerId="ADAL" clId="{17B4D8D4-3C12-4376-9B4C-A7E55D91B5BD}" dt="2025-03-27T14:22:13.873" v="48" actId="1076"/>
          <ac:picMkLst>
            <pc:docMk/>
            <pc:sldMk cId="2179099727" sldId="304"/>
            <ac:picMk id="2" creationId="{E66BF592-638F-1184-8F9F-902E55796E29}"/>
          </ac:picMkLst>
        </pc:picChg>
        <pc:picChg chg="del">
          <ac:chgData name="Natalja Nikanorova" userId="4a67f31e-f83b-45b3-a894-033f6743daa5" providerId="ADAL" clId="{17B4D8D4-3C12-4376-9B4C-A7E55D91B5BD}" dt="2025-03-27T14:22:22.883" v="50" actId="478"/>
          <ac:picMkLst>
            <pc:docMk/>
            <pc:sldMk cId="2179099727" sldId="304"/>
            <ac:picMk id="4" creationId="{EB5859E4-F664-AC57-227D-0232F0485BE0}"/>
          </ac:picMkLst>
        </pc:picChg>
      </pc:sldChg>
      <pc:sldChg chg="delSp modSp add mod">
        <pc:chgData name="Natalja Nikanorova" userId="4a67f31e-f83b-45b3-a894-033f6743daa5" providerId="ADAL" clId="{17B4D8D4-3C12-4376-9B4C-A7E55D91B5BD}" dt="2025-03-27T14:22:48.472" v="56" actId="20577"/>
        <pc:sldMkLst>
          <pc:docMk/>
          <pc:sldMk cId="1645349640" sldId="305"/>
        </pc:sldMkLst>
        <pc:spChg chg="mod">
          <ac:chgData name="Natalja Nikanorova" userId="4a67f31e-f83b-45b3-a894-033f6743daa5" providerId="ADAL" clId="{17B4D8D4-3C12-4376-9B4C-A7E55D91B5BD}" dt="2025-03-27T14:22:48.472" v="56" actId="20577"/>
          <ac:spMkLst>
            <pc:docMk/>
            <pc:sldMk cId="1645349640" sldId="305"/>
            <ac:spMk id="356" creationId="{31287CD4-648D-0283-F7A6-FD47528A5B08}"/>
          </ac:spMkLst>
        </pc:spChg>
        <pc:spChg chg="mod">
          <ac:chgData name="Natalja Nikanorova" userId="4a67f31e-f83b-45b3-a894-033f6743daa5" providerId="ADAL" clId="{17B4D8D4-3C12-4376-9B4C-A7E55D91B5BD}" dt="2025-03-27T14:22:43.654" v="54" actId="207"/>
          <ac:spMkLst>
            <pc:docMk/>
            <pc:sldMk cId="1645349640" sldId="305"/>
            <ac:spMk id="357" creationId="{739D62FA-D4D4-D2CB-54C5-D41A40820F08}"/>
          </ac:spMkLst>
        </pc:spChg>
        <pc:picChg chg="del">
          <ac:chgData name="Natalja Nikanorova" userId="4a67f31e-f83b-45b3-a894-033f6743daa5" providerId="ADAL" clId="{17B4D8D4-3C12-4376-9B4C-A7E55D91B5BD}" dt="2025-03-27T14:22:45.333" v="55" actId="478"/>
          <ac:picMkLst>
            <pc:docMk/>
            <pc:sldMk cId="1645349640" sldId="305"/>
            <ac:picMk id="2" creationId="{8DAB251C-DABD-DFA9-0A61-ED2DFFD95F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A948-73AF-45A9-A600-E724CFC1D71E}" type="datetimeFigureOut">
              <a:rPr lang="et-EE" smtClean="0"/>
              <a:t>13.05.2025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55E32-A1BA-4F2F-A698-B9EC66727BB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198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55E32-A1BA-4F2F-A698-B9EC66727BB4}" type="slidenum">
              <a:rPr lang="et-EE" smtClean="0"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54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D87BD-F0F1-6156-86F7-D7B00C67A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2F0D8-9F7E-19E6-07D7-0779D9930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529D8-E58C-AB9A-C999-1D7F7DAEF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416F5-6FE4-AF5A-9B26-D875FC421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55E32-A1BA-4F2F-A698-B9EC66727BB4}" type="slidenum">
              <a:rPr lang="et-EE" smtClean="0"/>
              <a:t>38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034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5AC23FD-7DA7-406A-952E-B6EE714663FF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13/05/2025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F8048D-B515-45D2-AD70-C32D590515B9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D900260-CA73-4DFA-9244-DEA4C243CB41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13/05/2025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306063-E884-4A5A-9F2C-2669D30FF28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0"/>
          <p:cNvPicPr/>
          <p:nvPr/>
        </p:nvPicPr>
        <p:blipFill>
          <a:blip r:embed="rId2"/>
          <a:stretch/>
        </p:blipFill>
        <p:spPr>
          <a:xfrm>
            <a:off x="0" y="91693"/>
            <a:ext cx="12191760" cy="6860520"/>
          </a:xfrm>
          <a:prstGeom prst="rect">
            <a:avLst/>
          </a:prstGeom>
          <a:ln w="0">
            <a:noFill/>
          </a:ln>
        </p:spPr>
      </p:pic>
      <p:sp>
        <p:nvSpPr>
          <p:cNvPr id="84" name="Rectangle 9"/>
          <p:cNvSpPr/>
          <p:nvPr/>
        </p:nvSpPr>
        <p:spPr>
          <a:xfrm>
            <a:off x="705383" y="4053898"/>
            <a:ext cx="10579805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t-EE" sz="2400" b="1" strike="noStrike" spc="-1" dirty="0">
                <a:latin typeface="Cambria Math"/>
                <a:ea typeface="Cambria Math"/>
              </a:rPr>
              <a:t>Valikaine gümnaasiumis „Tervis ja kehalised võimed“</a:t>
            </a:r>
          </a:p>
          <a:p>
            <a:pPr algn="ctr">
              <a:lnSpc>
                <a:spcPct val="100000"/>
              </a:lnSpc>
            </a:pPr>
            <a:r>
              <a:rPr lang="et-EE" sz="4400" b="1" strike="noStrike" spc="-1" dirty="0">
                <a:latin typeface="Cambria Math"/>
                <a:ea typeface="Cambria Math"/>
              </a:rPr>
              <a:t>„</a:t>
            </a:r>
            <a:r>
              <a:rPr lang="en-GB" sz="4400" b="1" strike="noStrike" spc="-1" dirty="0" err="1">
                <a:latin typeface="Cambria Math"/>
                <a:ea typeface="Cambria Math"/>
              </a:rPr>
              <a:t>Liikumisaktiivsus</a:t>
            </a:r>
            <a:r>
              <a:rPr lang="et-EE" sz="4400" b="1" strike="noStrike" spc="-1" dirty="0">
                <a:latin typeface="Cambria Math"/>
                <a:ea typeface="Cambria Math"/>
              </a:rPr>
              <a:t>“</a:t>
            </a:r>
            <a:endParaRPr lang="fr-FR" sz="4400" b="1" spc="-1" dirty="0">
              <a:latin typeface="Cambria Math"/>
              <a:ea typeface="Cambria Math"/>
            </a:endParaRPr>
          </a:p>
        </p:txBody>
      </p:sp>
      <p:pic>
        <p:nvPicPr>
          <p:cNvPr id="85" name="Picture 4"/>
          <p:cNvPicPr/>
          <p:nvPr/>
        </p:nvPicPr>
        <p:blipFill>
          <a:blip r:embed="rId3"/>
          <a:stretch/>
        </p:blipFill>
        <p:spPr>
          <a:xfrm rot="19895400">
            <a:off x="79200" y="38520"/>
            <a:ext cx="2882880" cy="28792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5032C4-5D7F-4B4E-AF77-9E3567349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458" y="5523605"/>
            <a:ext cx="3258542" cy="1361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4915E-90D1-C200-08E5-CF3A7FF16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>
            <a:extLst>
              <a:ext uri="{FF2B5EF4-FFF2-40B4-BE49-F238E27FC236}">
                <a16:creationId xmlns:a16="http://schemas.microsoft.com/office/drawing/2014/main" id="{E940F3EF-E427-D0C1-8AAD-18CF50E7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0" y="324846"/>
            <a:ext cx="11307828" cy="247063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Eesti ja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kogu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maailma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lapsed</a:t>
            </a: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 ja noored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liiguvad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piisavalt</a:t>
            </a:r>
            <a:endParaRPr lang="en-US" sz="6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B411720D-0DAB-28BE-635D-CAFAE1C70CA7}"/>
              </a:ext>
            </a:extLst>
          </p:cNvPr>
          <p:cNvSpPr/>
          <p:nvPr/>
        </p:nvSpPr>
        <p:spPr>
          <a:xfrm>
            <a:off x="1356852" y="5653548"/>
            <a:ext cx="2528538" cy="10921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605D20AA-1C7E-D185-4034-6EEBAB9A4ED7}"/>
              </a:ext>
            </a:extLst>
          </p:cNvPr>
          <p:cNvSpPr/>
          <p:nvPr/>
        </p:nvSpPr>
        <p:spPr>
          <a:xfrm>
            <a:off x="6828840" y="5513040"/>
            <a:ext cx="4646160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B05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111" name="Picture 8">
            <a:extLst>
              <a:ext uri="{FF2B5EF4-FFF2-40B4-BE49-F238E27FC236}">
                <a16:creationId xmlns:a16="http://schemas.microsoft.com/office/drawing/2014/main" id="{B513AC32-AA5E-101E-DBB7-27D96DFE3C24}"/>
              </a:ext>
            </a:extLst>
          </p:cNvPr>
          <p:cNvPicPr/>
          <p:nvPr/>
        </p:nvPicPr>
        <p:blipFill>
          <a:blip r:embed="rId2"/>
          <a:stretch/>
        </p:blipFill>
        <p:spPr>
          <a:xfrm flipH="1">
            <a:off x="8701878" y="3730752"/>
            <a:ext cx="2685450" cy="224026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6915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262240" y="798990"/>
            <a:ext cx="6400440" cy="202410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t-EE" sz="8800" b="1" strike="noStrike" spc="-301" dirty="0">
                <a:solidFill>
                  <a:srgbClr val="000000"/>
                </a:solidFill>
                <a:latin typeface="MV Boli"/>
              </a:rPr>
              <a:t>Siruta</a:t>
            </a:r>
            <a:br>
              <a:rPr lang="fr-FR" sz="8800" b="1" strike="noStrike" spc="-301" dirty="0">
                <a:solidFill>
                  <a:srgbClr val="000000"/>
                </a:solidFill>
                <a:latin typeface="MV Boli"/>
              </a:rPr>
            </a:br>
            <a:endParaRPr lang="en-US" sz="88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04" name="Picture 14"/>
          <p:cNvPicPr/>
          <p:nvPr/>
        </p:nvPicPr>
        <p:blipFill>
          <a:blip r:embed="rId2"/>
          <a:stretch/>
        </p:blipFill>
        <p:spPr>
          <a:xfrm>
            <a:off x="464400" y="2521440"/>
            <a:ext cx="1714320" cy="395208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2"/>
          <p:cNvPicPr/>
          <p:nvPr/>
        </p:nvPicPr>
        <p:blipFill>
          <a:blip r:embed="rId3"/>
          <a:stretch/>
        </p:blipFill>
        <p:spPr>
          <a:xfrm>
            <a:off x="8745840" y="1979640"/>
            <a:ext cx="2793600" cy="27428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4"/>
          <p:cNvPicPr/>
          <p:nvPr/>
        </p:nvPicPr>
        <p:blipFill>
          <a:blip r:embed="rId2"/>
          <a:stretch/>
        </p:blipFill>
        <p:spPr>
          <a:xfrm flipH="1">
            <a:off x="2857680" y="2521440"/>
            <a:ext cx="1714320" cy="395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92760" y="301680"/>
            <a:ext cx="11363811" cy="2954704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6600" b="1" spc="-1" dirty="0">
                <a:solidFill>
                  <a:srgbClr val="000000"/>
                </a:solidFill>
                <a:latin typeface="MV Boli"/>
              </a:rPr>
              <a:t>Minu </a:t>
            </a:r>
            <a:r>
              <a:rPr lang="en-GB" sz="6600" b="1" spc="-1" dirty="0" err="1">
                <a:solidFill>
                  <a:srgbClr val="000000"/>
                </a:solidFill>
                <a:latin typeface="MV Boli"/>
              </a:rPr>
              <a:t>liikumisaktiivsus</a:t>
            </a:r>
            <a:r>
              <a:rPr lang="en-GB" sz="6600" b="1" spc="-1" dirty="0">
                <a:solidFill>
                  <a:srgbClr val="000000"/>
                </a:solidFill>
                <a:latin typeface="MV Boli"/>
              </a:rPr>
              <a:t> on</a:t>
            </a:r>
            <a:r>
              <a:rPr lang="ru-RU" sz="6600" b="1" spc="-1" dirty="0">
                <a:solidFill>
                  <a:srgbClr val="000000"/>
                </a:solidFill>
                <a:latin typeface="MV Boli"/>
              </a:rPr>
              <a:t>…</a:t>
            </a:r>
            <a:br>
              <a:rPr lang="fr-FR" sz="6600" b="1" spc="-1" dirty="0">
                <a:solidFill>
                  <a:srgbClr val="000000"/>
                </a:solidFill>
                <a:latin typeface="MV Boli"/>
              </a:rPr>
            </a:b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99" name="Title 1"/>
          <p:cNvSpPr/>
          <p:nvPr/>
        </p:nvSpPr>
        <p:spPr>
          <a:xfrm>
            <a:off x="1497004" y="5566298"/>
            <a:ext cx="3433666" cy="11330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6600" b="1" spc="-1" dirty="0" err="1">
                <a:latin typeface="MV Boli"/>
              </a:rPr>
              <a:t>kõrge</a:t>
            </a:r>
            <a:endParaRPr lang="ru-RU" sz="6600" b="0" strike="noStrike" spc="-1" dirty="0">
              <a:latin typeface="Arial"/>
            </a:endParaRPr>
          </a:p>
        </p:txBody>
      </p:sp>
      <p:sp>
        <p:nvSpPr>
          <p:cNvPr id="100" name="Title 1"/>
          <p:cNvSpPr/>
          <p:nvPr/>
        </p:nvSpPr>
        <p:spPr>
          <a:xfrm>
            <a:off x="5031309" y="5472241"/>
            <a:ext cx="4460045" cy="12271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600" b="1" spc="-1" dirty="0" err="1">
                <a:solidFill>
                  <a:srgbClr val="000000"/>
                </a:solidFill>
                <a:latin typeface="MV Boli"/>
              </a:rPr>
              <a:t>ebapiisav</a:t>
            </a:r>
            <a:endParaRPr lang="ru-RU" sz="6600" b="1" spc="-1" dirty="0">
              <a:solidFill>
                <a:srgbClr val="000000"/>
              </a:solidFill>
              <a:latin typeface="MV Boli"/>
            </a:endParaRPr>
          </a:p>
        </p:txBody>
      </p:sp>
      <p:pic>
        <p:nvPicPr>
          <p:cNvPr id="101" name="Picture 15"/>
          <p:cNvPicPr/>
          <p:nvPr/>
        </p:nvPicPr>
        <p:blipFill>
          <a:blip r:embed="rId2"/>
          <a:stretch/>
        </p:blipFill>
        <p:spPr>
          <a:xfrm>
            <a:off x="405802" y="2060448"/>
            <a:ext cx="1666837" cy="4495872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6"/>
          <p:cNvPicPr/>
          <p:nvPr/>
        </p:nvPicPr>
        <p:blipFill>
          <a:blip r:embed="rId3"/>
          <a:stretch/>
        </p:blipFill>
        <p:spPr>
          <a:xfrm flipH="1">
            <a:off x="8623482" y="3964010"/>
            <a:ext cx="2929314" cy="212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967400" y="870012"/>
            <a:ext cx="6999120" cy="148510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8800" b="1" strike="noStrike" spc="-301" dirty="0">
                <a:solidFill>
                  <a:srgbClr val="000000"/>
                </a:solidFill>
                <a:latin typeface="MV Boli"/>
              </a:rPr>
              <a:t>Siruta</a:t>
            </a:r>
            <a:br>
              <a:rPr lang="fr-FR" sz="8800" b="1" strike="noStrike" spc="-301" dirty="0">
                <a:solidFill>
                  <a:srgbClr val="000000"/>
                </a:solidFill>
                <a:latin typeface="MV Boli"/>
              </a:rPr>
            </a:br>
            <a:endParaRPr lang="en-US" sz="88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13" name="Picture 14"/>
          <p:cNvPicPr/>
          <p:nvPr/>
        </p:nvPicPr>
        <p:blipFill>
          <a:blip r:embed="rId2"/>
          <a:stretch/>
        </p:blipFill>
        <p:spPr>
          <a:xfrm>
            <a:off x="464400" y="2521440"/>
            <a:ext cx="1714320" cy="395208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2"/>
          <p:cNvPicPr/>
          <p:nvPr/>
        </p:nvPicPr>
        <p:blipFill>
          <a:blip r:embed="rId3"/>
          <a:stretch/>
        </p:blipFill>
        <p:spPr>
          <a:xfrm>
            <a:off x="8745840" y="1979640"/>
            <a:ext cx="2793600" cy="27428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 flipH="1">
            <a:off x="2857680" y="2521440"/>
            <a:ext cx="1714320" cy="395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3640" y="307910"/>
            <a:ext cx="11799000" cy="1952816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Liigne istumine on ebatervislik</a:t>
            </a: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17" name="Title 1"/>
          <p:cNvSpPr/>
          <p:nvPr/>
        </p:nvSpPr>
        <p:spPr>
          <a:xfrm>
            <a:off x="982800" y="5625000"/>
            <a:ext cx="3561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J</a:t>
            </a:r>
            <a:r>
              <a:rPr lang="et-EE" sz="6600" b="1" strike="noStrike" spc="-1" dirty="0">
                <a:solidFill>
                  <a:srgbClr val="000000"/>
                </a:solidFill>
                <a:latin typeface="MV Boli"/>
              </a:rPr>
              <a:t>AH</a:t>
            </a:r>
            <a:endParaRPr lang="ru-RU" sz="6600" spc="-1" dirty="0">
              <a:solidFill>
                <a:srgbClr val="0070C0"/>
              </a:solidFill>
            </a:endParaRPr>
          </a:p>
        </p:txBody>
      </p:sp>
      <p:sp>
        <p:nvSpPr>
          <p:cNvPr id="118" name="Title 1"/>
          <p:cNvSpPr/>
          <p:nvPr/>
        </p:nvSpPr>
        <p:spPr>
          <a:xfrm>
            <a:off x="7648082" y="5513040"/>
            <a:ext cx="3826918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trike="noStrike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9" name="Picture 7"/>
          <p:cNvPicPr/>
          <p:nvPr/>
        </p:nvPicPr>
        <p:blipFill>
          <a:blip r:embed="rId2"/>
          <a:stretch/>
        </p:blipFill>
        <p:spPr>
          <a:xfrm>
            <a:off x="617640" y="1353312"/>
            <a:ext cx="1711031" cy="4373252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8"/>
          <p:cNvPicPr/>
          <p:nvPr/>
        </p:nvPicPr>
        <p:blipFill>
          <a:blip r:embed="rId3"/>
          <a:stretch/>
        </p:blipFill>
        <p:spPr>
          <a:xfrm flipH="1">
            <a:off x="8440401" y="3391802"/>
            <a:ext cx="3034599" cy="236750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5C28-AC4D-8152-8517-95C7E6AD8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>
            <a:extLst>
              <a:ext uri="{FF2B5EF4-FFF2-40B4-BE49-F238E27FC236}">
                <a16:creationId xmlns:a16="http://schemas.microsoft.com/office/drawing/2014/main" id="{2E5FA57F-8C8F-BAE0-FD48-37B0E08D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00" y="515174"/>
            <a:ext cx="11799000" cy="347098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Liigne istumine on ebatervislik</a:t>
            </a:r>
            <a:br>
              <a:rPr lang="fr-FR" sz="6600" b="1" spc="-1" dirty="0">
                <a:solidFill>
                  <a:srgbClr val="000000"/>
                </a:solidFill>
                <a:latin typeface="MV Boli"/>
              </a:rPr>
            </a:b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A28D83D0-0A73-8C44-FEAD-650E5DD36493}"/>
              </a:ext>
            </a:extLst>
          </p:cNvPr>
          <p:cNvSpPr/>
          <p:nvPr/>
        </p:nvSpPr>
        <p:spPr>
          <a:xfrm>
            <a:off x="982800" y="5625000"/>
            <a:ext cx="3561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B050"/>
                </a:solidFill>
                <a:latin typeface="MV Boli"/>
              </a:rPr>
              <a:t>J</a:t>
            </a:r>
            <a:r>
              <a:rPr lang="et-EE" sz="6600" b="1" strike="noStrike" spc="-1" dirty="0">
                <a:solidFill>
                  <a:srgbClr val="00B050"/>
                </a:solidFill>
                <a:latin typeface="MV Boli"/>
              </a:rPr>
              <a:t>AH</a:t>
            </a:r>
            <a:endParaRPr lang="ru-RU" sz="6600" spc="-1" dirty="0">
              <a:solidFill>
                <a:srgbClr val="00B050"/>
              </a:solidFill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04931925-D2A9-864E-02B0-C39D7007CE93}"/>
              </a:ext>
            </a:extLst>
          </p:cNvPr>
          <p:cNvSpPr/>
          <p:nvPr/>
        </p:nvSpPr>
        <p:spPr>
          <a:xfrm>
            <a:off x="7648082" y="5513040"/>
            <a:ext cx="3826918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9" name="Picture 7">
            <a:extLst>
              <a:ext uri="{FF2B5EF4-FFF2-40B4-BE49-F238E27FC236}">
                <a16:creationId xmlns:a16="http://schemas.microsoft.com/office/drawing/2014/main" id="{0ADB9C6F-278D-C5BC-20F5-B1C172C8F1A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17640" y="1231392"/>
            <a:ext cx="1711031" cy="449517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4733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3492720" y="1240200"/>
            <a:ext cx="4736520" cy="46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99843" y="763647"/>
            <a:ext cx="10925273" cy="1883066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t-EE" sz="6000" b="1" strike="noStrike" spc="-1" dirty="0">
                <a:solidFill>
                  <a:srgbClr val="000000"/>
                </a:solidFill>
                <a:latin typeface="MV Boli"/>
              </a:rPr>
              <a:t>Maailma </a:t>
            </a:r>
            <a:r>
              <a:rPr lang="et-EE" sz="6000" b="1" spc="-1" dirty="0" err="1">
                <a:solidFill>
                  <a:srgbClr val="000000"/>
                </a:solidFill>
                <a:latin typeface="MV Boli"/>
              </a:rPr>
              <a:t>T</a:t>
            </a:r>
            <a:r>
              <a:rPr lang="et-EE" sz="6000" b="1" strike="noStrike" spc="-1" dirty="0" err="1">
                <a:solidFill>
                  <a:srgbClr val="000000"/>
                </a:solidFill>
                <a:latin typeface="MV Boli"/>
              </a:rPr>
              <a:t>erviseorganisatsioo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n</a:t>
            </a:r>
            <a:r>
              <a:rPr lang="et-EE" sz="6000" b="1" strike="noStrike" spc="-1" dirty="0">
                <a:solidFill>
                  <a:srgbClr val="000000"/>
                </a:solidFill>
                <a:latin typeface="MV Boli"/>
              </a:rPr>
              <a:t> WHO </a:t>
            </a:r>
            <a:r>
              <a:rPr lang="et-EE" sz="6000" b="1" strike="noStrike" spc="-1" dirty="0" err="1">
                <a:solidFill>
                  <a:srgbClr val="000000"/>
                </a:solidFill>
                <a:latin typeface="MV Boli"/>
              </a:rPr>
              <a:t>soovit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ab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liikuda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iga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päev</a:t>
            </a:r>
            <a:br>
              <a:rPr lang="en-GB" sz="6000" b="1" strike="noStrike" spc="-1" dirty="0">
                <a:solidFill>
                  <a:srgbClr val="000000"/>
                </a:solidFill>
                <a:latin typeface="MV Boli"/>
              </a:rPr>
            </a:b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vähemalt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6000" b="1" spc="-1" dirty="0">
                <a:solidFill>
                  <a:srgbClr val="000000"/>
                </a:solidFill>
                <a:latin typeface="MV Boli"/>
              </a:rPr>
              <a:t>1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0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minutit</a:t>
            </a:r>
            <a:endParaRPr lang="en-US" sz="60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23" name="Title 1"/>
          <p:cNvSpPr/>
          <p:nvPr/>
        </p:nvSpPr>
        <p:spPr>
          <a:xfrm>
            <a:off x="1135650" y="5569380"/>
            <a:ext cx="3561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õige</a:t>
            </a:r>
            <a:endParaRPr lang="ru-RU" sz="6600" spc="-1" dirty="0">
              <a:solidFill>
                <a:srgbClr val="0070C0"/>
              </a:solidFill>
            </a:endParaRPr>
          </a:p>
        </p:txBody>
      </p:sp>
      <p:sp>
        <p:nvSpPr>
          <p:cNvPr id="124" name="Title 1"/>
          <p:cNvSpPr/>
          <p:nvPr/>
        </p:nvSpPr>
        <p:spPr>
          <a:xfrm>
            <a:off x="5624790" y="5513400"/>
            <a:ext cx="4646160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trike="noStrike" spc="-1" dirty="0">
                <a:solidFill>
                  <a:srgbClr val="000000"/>
                </a:solidFill>
                <a:latin typeface="MV Boli"/>
              </a:rPr>
              <a:t>vale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25" name="Picture 7"/>
          <p:cNvPicPr/>
          <p:nvPr/>
        </p:nvPicPr>
        <p:blipFill>
          <a:blip r:embed="rId2"/>
          <a:stretch/>
        </p:blipFill>
        <p:spPr>
          <a:xfrm>
            <a:off x="320580" y="2304288"/>
            <a:ext cx="1630140" cy="4264238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8"/>
          <p:cNvPicPr/>
          <p:nvPr/>
        </p:nvPicPr>
        <p:blipFill>
          <a:blip r:embed="rId3"/>
          <a:stretch/>
        </p:blipFill>
        <p:spPr>
          <a:xfrm flipH="1">
            <a:off x="8363826" y="4059936"/>
            <a:ext cx="2845373" cy="221977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5F88-159B-2ACF-7E45-7D3D8E4F3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>
            <a:extLst>
              <a:ext uri="{FF2B5EF4-FFF2-40B4-BE49-F238E27FC236}">
                <a16:creationId xmlns:a16="http://schemas.microsoft.com/office/drawing/2014/main" id="{3C0CE8B5-6D33-BC63-44F0-AFD1751C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0" y="245029"/>
            <a:ext cx="10925273" cy="3638714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t-EE" sz="6000" b="1" strike="noStrike" spc="-1" dirty="0">
                <a:solidFill>
                  <a:srgbClr val="000000"/>
                </a:solidFill>
                <a:latin typeface="MV Boli"/>
              </a:rPr>
              <a:t>Maailma </a:t>
            </a:r>
            <a:r>
              <a:rPr lang="et-EE" sz="6000" b="1" strike="noStrike" spc="-1" dirty="0" err="1">
                <a:solidFill>
                  <a:srgbClr val="000000"/>
                </a:solidFill>
                <a:latin typeface="MV Boli"/>
              </a:rPr>
              <a:t>terviseorganisatsioo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n</a:t>
            </a:r>
            <a:r>
              <a:rPr lang="et-EE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6000" b="1" strike="noStrike" spc="-1" dirty="0" err="1">
                <a:solidFill>
                  <a:srgbClr val="000000"/>
                </a:solidFill>
                <a:latin typeface="MV Boli"/>
              </a:rPr>
              <a:t>soovit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ab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liikuda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iga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päev</a:t>
            </a:r>
            <a:br>
              <a:rPr lang="en-GB" sz="6000" b="1" strike="noStrike" spc="-1" dirty="0">
                <a:solidFill>
                  <a:srgbClr val="000000"/>
                </a:solidFill>
                <a:latin typeface="MV Boli"/>
              </a:rPr>
            </a:b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vähemalt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6000" b="1" spc="-1" dirty="0">
                <a:solidFill>
                  <a:srgbClr val="000000"/>
                </a:solidFill>
                <a:latin typeface="MV Boli"/>
              </a:rPr>
              <a:t>1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0 </a:t>
            </a:r>
            <a:r>
              <a:rPr lang="en-GB" sz="6000" b="1" strike="noStrike" spc="-1" dirty="0" err="1">
                <a:solidFill>
                  <a:srgbClr val="000000"/>
                </a:solidFill>
                <a:latin typeface="MV Boli"/>
              </a:rPr>
              <a:t>minutit</a:t>
            </a:r>
            <a:r>
              <a:rPr lang="en-GB" sz="60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br>
              <a:rPr lang="fr-FR" sz="80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5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DECEB41-D6F9-6B2C-CBAE-1BDEFF0491BE}"/>
              </a:ext>
            </a:extLst>
          </p:cNvPr>
          <p:cNvSpPr/>
          <p:nvPr/>
        </p:nvSpPr>
        <p:spPr>
          <a:xfrm>
            <a:off x="982800" y="5625000"/>
            <a:ext cx="3561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spc="-1" dirty="0">
              <a:solidFill>
                <a:srgbClr val="0070C0"/>
              </a:solidFill>
            </a:endParaRP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B2B8C510-6152-F90C-DFDB-B421CF6F1243}"/>
              </a:ext>
            </a:extLst>
          </p:cNvPr>
          <p:cNvSpPr/>
          <p:nvPr/>
        </p:nvSpPr>
        <p:spPr>
          <a:xfrm>
            <a:off x="6828840" y="5513040"/>
            <a:ext cx="4646160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8000" b="1" spc="-1" dirty="0">
                <a:solidFill>
                  <a:srgbClr val="00B050"/>
                </a:solidFill>
                <a:latin typeface="MV Boli"/>
              </a:rPr>
              <a:t>EI</a:t>
            </a:r>
            <a:endParaRPr lang="ru-RU" sz="8000" b="0" strike="noStrike" spc="-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126" name="Picture 8">
            <a:extLst>
              <a:ext uri="{FF2B5EF4-FFF2-40B4-BE49-F238E27FC236}">
                <a16:creationId xmlns:a16="http://schemas.microsoft.com/office/drawing/2014/main" id="{BF54505A-A1FC-02A5-EF31-2448E3E11CB7}"/>
              </a:ext>
            </a:extLst>
          </p:cNvPr>
          <p:cNvPicPr/>
          <p:nvPr/>
        </p:nvPicPr>
        <p:blipFill>
          <a:blip r:embed="rId2"/>
          <a:stretch/>
        </p:blipFill>
        <p:spPr>
          <a:xfrm flipH="1">
            <a:off x="8363827" y="3429000"/>
            <a:ext cx="3394227" cy="28507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3221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09520" y="-189720"/>
            <a:ext cx="11799000" cy="21945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t-EE" sz="8000" b="1" strike="noStrike" spc="-1" dirty="0">
                <a:solidFill>
                  <a:srgbClr val="000000"/>
                </a:solidFill>
                <a:latin typeface="MV Boli"/>
              </a:rPr>
              <a:t>NÜÜD VASTA NII</a:t>
            </a:r>
            <a:endParaRPr lang="en-US" sz="6000" b="0" strike="noStrike" spc="-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28" name="Group 1"/>
          <p:cNvGrpSpPr/>
          <p:nvPr/>
        </p:nvGrpSpPr>
        <p:grpSpPr>
          <a:xfrm>
            <a:off x="7185600" y="3443760"/>
            <a:ext cx="1856160" cy="2929680"/>
            <a:chOff x="7185600" y="3443760"/>
            <a:chExt cx="1856160" cy="2929680"/>
          </a:xfrm>
        </p:grpSpPr>
        <p:sp>
          <p:nvSpPr>
            <p:cNvPr id="129" name="Pyöristetty suorakulmio 17"/>
            <p:cNvSpPr/>
            <p:nvPr/>
          </p:nvSpPr>
          <p:spPr>
            <a:xfrm>
              <a:off x="7868880" y="4492440"/>
              <a:ext cx="499680" cy="126612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0" name="Ellipsi 18"/>
            <p:cNvSpPr/>
            <p:nvPr/>
          </p:nvSpPr>
          <p:spPr>
            <a:xfrm>
              <a:off x="7786440" y="3758400"/>
              <a:ext cx="693000" cy="69300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1" name="Puolivapaa piirto 23"/>
            <p:cNvSpPr/>
            <p:nvPr/>
          </p:nvSpPr>
          <p:spPr>
            <a:xfrm>
              <a:off x="7627320" y="3443760"/>
              <a:ext cx="1045440" cy="56160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2" name="Ellipsi 55"/>
            <p:cNvSpPr/>
            <p:nvPr/>
          </p:nvSpPr>
          <p:spPr>
            <a:xfrm>
              <a:off x="8530200" y="6238800"/>
              <a:ext cx="307800" cy="134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3" name="Ellipsi 32"/>
            <p:cNvSpPr/>
            <p:nvPr/>
          </p:nvSpPr>
          <p:spPr>
            <a:xfrm>
              <a:off x="7966080" y="4005360"/>
              <a:ext cx="134640" cy="134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4" name="Ellipsi 33"/>
            <p:cNvSpPr/>
            <p:nvPr/>
          </p:nvSpPr>
          <p:spPr>
            <a:xfrm>
              <a:off x="8158320" y="4005360"/>
              <a:ext cx="134640" cy="134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5" name="Puolivapaa piirto 21"/>
            <p:cNvSpPr/>
            <p:nvPr/>
          </p:nvSpPr>
          <p:spPr>
            <a:xfrm flipH="1">
              <a:off x="7773840" y="4561920"/>
              <a:ext cx="191160" cy="172296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6" name="Puolivapaa piirto 21"/>
            <p:cNvSpPr/>
            <p:nvPr/>
          </p:nvSpPr>
          <p:spPr>
            <a:xfrm>
              <a:off x="8281800" y="4547520"/>
              <a:ext cx="191160" cy="172296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37" name="Freeform 23"/>
            <p:cNvSpPr/>
            <p:nvPr/>
          </p:nvSpPr>
          <p:spPr>
            <a:xfrm>
              <a:off x="8463960" y="5576760"/>
              <a:ext cx="577800" cy="677880"/>
            </a:xfrm>
            <a:custGeom>
              <a:avLst/>
              <a:gdLst/>
              <a:ahLst/>
              <a:cxnLst/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pic>
          <p:nvPicPr>
            <p:cNvPr id="138" name="Picture 24"/>
            <p:cNvPicPr/>
            <p:nvPr/>
          </p:nvPicPr>
          <p:blipFill>
            <a:blip r:embed="rId2"/>
            <a:stretch/>
          </p:blipFill>
          <p:spPr>
            <a:xfrm flipH="1">
              <a:off x="7185600" y="5554080"/>
              <a:ext cx="625320" cy="723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9" name="Ellipsi 55"/>
            <p:cNvSpPr/>
            <p:nvPr/>
          </p:nvSpPr>
          <p:spPr>
            <a:xfrm>
              <a:off x="7400880" y="6238800"/>
              <a:ext cx="307800" cy="134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grpSp>
        <p:nvGrpSpPr>
          <p:cNvPr id="140" name="Group 26"/>
          <p:cNvGrpSpPr/>
          <p:nvPr/>
        </p:nvGrpSpPr>
        <p:grpSpPr>
          <a:xfrm>
            <a:off x="2688120" y="1838160"/>
            <a:ext cx="2050200" cy="4810320"/>
            <a:chOff x="2779560" y="1563840"/>
            <a:chExt cx="2050200" cy="4810320"/>
          </a:xfrm>
        </p:grpSpPr>
        <p:sp>
          <p:nvSpPr>
            <p:cNvPr id="141" name="Pyöristetty suorakulmio 43"/>
            <p:cNvSpPr/>
            <p:nvPr/>
          </p:nvSpPr>
          <p:spPr>
            <a:xfrm>
              <a:off x="3475080" y="2966040"/>
              <a:ext cx="518040" cy="145440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2" name="Ellipsi 44"/>
            <p:cNvSpPr/>
            <p:nvPr/>
          </p:nvSpPr>
          <p:spPr>
            <a:xfrm>
              <a:off x="3389760" y="2170080"/>
              <a:ext cx="718200" cy="71820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3" name="Puolivapaa piirto 46"/>
            <p:cNvSpPr/>
            <p:nvPr/>
          </p:nvSpPr>
          <p:spPr>
            <a:xfrm>
              <a:off x="3373200" y="4428720"/>
              <a:ext cx="163440" cy="14079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4" name="Puolivapaa piirto 47"/>
            <p:cNvSpPr/>
            <p:nvPr/>
          </p:nvSpPr>
          <p:spPr>
            <a:xfrm flipH="1">
              <a:off x="3927600" y="4428720"/>
              <a:ext cx="179640" cy="14079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5" name="Puolivapaa piirto 52"/>
            <p:cNvSpPr/>
            <p:nvPr/>
          </p:nvSpPr>
          <p:spPr>
            <a:xfrm>
              <a:off x="4013640" y="1563840"/>
              <a:ext cx="479520" cy="148968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6" name="Puolivapaa piirto 53"/>
            <p:cNvSpPr/>
            <p:nvPr/>
          </p:nvSpPr>
          <p:spPr>
            <a:xfrm flipH="1">
              <a:off x="2987640" y="1571400"/>
              <a:ext cx="479520" cy="148968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7" name="Puolivapaa piirto 58"/>
            <p:cNvSpPr/>
            <p:nvPr/>
          </p:nvSpPr>
          <p:spPr>
            <a:xfrm>
              <a:off x="3224880" y="1843920"/>
              <a:ext cx="1083600" cy="58212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8" name="Ellipsi 59"/>
            <p:cNvSpPr/>
            <p:nvPr/>
          </p:nvSpPr>
          <p:spPr>
            <a:xfrm rot="19441800">
              <a:off x="3096000" y="5819760"/>
              <a:ext cx="318960" cy="139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49" name="Ellipsi 60"/>
            <p:cNvSpPr/>
            <p:nvPr/>
          </p:nvSpPr>
          <p:spPr>
            <a:xfrm rot="2142000">
              <a:off x="4056120" y="5820120"/>
              <a:ext cx="318960" cy="139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0" name="Ellipsi 61"/>
            <p:cNvSpPr/>
            <p:nvPr/>
          </p:nvSpPr>
          <p:spPr>
            <a:xfrm>
              <a:off x="3588840" y="2429280"/>
              <a:ext cx="139680" cy="139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1" name="Ellipsi 62"/>
            <p:cNvSpPr/>
            <p:nvPr/>
          </p:nvSpPr>
          <p:spPr>
            <a:xfrm>
              <a:off x="3788280" y="2429280"/>
              <a:ext cx="139680" cy="139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2" name="Suora yhdysviiva 7"/>
            <p:cNvSpPr/>
            <p:nvPr/>
          </p:nvSpPr>
          <p:spPr>
            <a:xfrm>
              <a:off x="2779560" y="6373800"/>
              <a:ext cx="2050200" cy="36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0120" y="1306286"/>
            <a:ext cx="11799000" cy="182880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8000" b="1" spc="-1" dirty="0">
                <a:solidFill>
                  <a:srgbClr val="000000"/>
                </a:solidFill>
                <a:latin typeface="MV Boli"/>
              </a:rPr>
              <a:t>PALUN </a:t>
            </a:r>
            <a:r>
              <a:rPr lang="et-EE" sz="8000" b="1" strike="noStrike" spc="-1" dirty="0">
                <a:solidFill>
                  <a:srgbClr val="000000"/>
                </a:solidFill>
                <a:latin typeface="MV Boli"/>
              </a:rPr>
              <a:t>TÕUSE PÜSTI</a:t>
            </a:r>
            <a:r>
              <a:rPr lang="ru-RU" sz="8000" b="1" strike="noStrike" spc="-1" dirty="0">
                <a:solidFill>
                  <a:srgbClr val="000000"/>
                </a:solidFill>
                <a:latin typeface="MV Boli"/>
              </a:rPr>
              <a:t>!</a:t>
            </a:r>
            <a:br>
              <a:rPr lang="ru-RU" sz="8000" b="1" strike="noStrike" spc="-1" dirty="0">
                <a:solidFill>
                  <a:srgbClr val="000000"/>
                </a:solidFill>
                <a:latin typeface="MV Boli"/>
              </a:rPr>
            </a:br>
            <a:br>
              <a:rPr lang="en-US" sz="8000" spc="-1" dirty="0">
                <a:solidFill>
                  <a:srgbClr val="000000"/>
                </a:solidFill>
                <a:latin typeface="Calibri"/>
              </a:rPr>
            </a:br>
            <a:br>
              <a:rPr lang="en-US" sz="8000" spc="-1" dirty="0">
                <a:solidFill>
                  <a:srgbClr val="000000"/>
                </a:solidFill>
                <a:latin typeface="Calibri"/>
              </a:rPr>
            </a:b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4273420" y="2519266"/>
            <a:ext cx="3573625" cy="424133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-627628"/>
            <a:ext cx="11799000" cy="4174921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Liikumine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aitab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ennetada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depressiooni ja </a:t>
            </a: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ärevust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54" name="Group 1"/>
          <p:cNvGrpSpPr/>
          <p:nvPr/>
        </p:nvGrpSpPr>
        <p:grpSpPr>
          <a:xfrm>
            <a:off x="9755614" y="3392922"/>
            <a:ext cx="1766418" cy="2995982"/>
            <a:chOff x="8375760" y="3173760"/>
            <a:chExt cx="1552680" cy="2450880"/>
          </a:xfrm>
        </p:grpSpPr>
        <p:sp>
          <p:nvSpPr>
            <p:cNvPr id="155" name="Pyöristetty suorakulmio 17"/>
            <p:cNvSpPr/>
            <p:nvPr/>
          </p:nvSpPr>
          <p:spPr>
            <a:xfrm>
              <a:off x="8947440" y="4051080"/>
              <a:ext cx="417960" cy="105912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6" name="Ellipsi 18"/>
            <p:cNvSpPr/>
            <p:nvPr/>
          </p:nvSpPr>
          <p:spPr>
            <a:xfrm>
              <a:off x="8878320" y="3437280"/>
              <a:ext cx="579600" cy="57960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7" name="Puolivapaa piirto 23"/>
            <p:cNvSpPr/>
            <p:nvPr/>
          </p:nvSpPr>
          <p:spPr>
            <a:xfrm>
              <a:off x="8745480" y="3173760"/>
              <a:ext cx="874440" cy="46980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8" name="Ellipsi 55"/>
            <p:cNvSpPr/>
            <p:nvPr/>
          </p:nvSpPr>
          <p:spPr>
            <a:xfrm>
              <a:off x="9500400" y="5511960"/>
              <a:ext cx="25740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59" name="Ellipsi 32"/>
            <p:cNvSpPr/>
            <p:nvPr/>
          </p:nvSpPr>
          <p:spPr>
            <a:xfrm>
              <a:off x="9028800" y="3643920"/>
              <a:ext cx="11268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0" name="Ellipsi 33"/>
            <p:cNvSpPr/>
            <p:nvPr/>
          </p:nvSpPr>
          <p:spPr>
            <a:xfrm>
              <a:off x="9189360" y="3643920"/>
              <a:ext cx="11268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1" name="Puolivapaa piirto 21"/>
            <p:cNvSpPr/>
            <p:nvPr/>
          </p:nvSpPr>
          <p:spPr>
            <a:xfrm flipH="1">
              <a:off x="8868600" y="4109040"/>
              <a:ext cx="159840" cy="144108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2" name="Puolivapaa piirto 21"/>
            <p:cNvSpPr/>
            <p:nvPr/>
          </p:nvSpPr>
          <p:spPr>
            <a:xfrm>
              <a:off x="9292680" y="4097160"/>
              <a:ext cx="159840" cy="144108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3" name="Freeform 23"/>
            <p:cNvSpPr/>
            <p:nvPr/>
          </p:nvSpPr>
          <p:spPr>
            <a:xfrm>
              <a:off x="9445320" y="4958280"/>
              <a:ext cx="483120" cy="567000"/>
            </a:xfrm>
            <a:custGeom>
              <a:avLst/>
              <a:gdLst/>
              <a:ahLst/>
              <a:cxnLst/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pic>
          <p:nvPicPr>
            <p:cNvPr id="164" name="Picture 24"/>
            <p:cNvPicPr/>
            <p:nvPr/>
          </p:nvPicPr>
          <p:blipFill>
            <a:blip r:embed="rId2"/>
            <a:stretch/>
          </p:blipFill>
          <p:spPr>
            <a:xfrm flipH="1">
              <a:off x="8375760" y="4939200"/>
              <a:ext cx="523080" cy="604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5" name="Ellipsi 55"/>
            <p:cNvSpPr/>
            <p:nvPr/>
          </p:nvSpPr>
          <p:spPr>
            <a:xfrm>
              <a:off x="8556120" y="5511960"/>
              <a:ext cx="25740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grpSp>
        <p:nvGrpSpPr>
          <p:cNvPr id="166" name="Group 26"/>
          <p:cNvGrpSpPr/>
          <p:nvPr/>
        </p:nvGrpSpPr>
        <p:grpSpPr>
          <a:xfrm>
            <a:off x="265076" y="2667336"/>
            <a:ext cx="1865086" cy="4050889"/>
            <a:chOff x="1905840" y="1680480"/>
            <a:chExt cx="1714680" cy="4023720"/>
          </a:xfrm>
        </p:grpSpPr>
        <p:sp>
          <p:nvSpPr>
            <p:cNvPr id="167" name="Pyöristetty suorakulmio 43"/>
            <p:cNvSpPr/>
            <p:nvPr/>
          </p:nvSpPr>
          <p:spPr>
            <a:xfrm>
              <a:off x="2487600" y="2853360"/>
              <a:ext cx="433440" cy="121644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8" name="Ellipsi 44"/>
            <p:cNvSpPr/>
            <p:nvPr/>
          </p:nvSpPr>
          <p:spPr>
            <a:xfrm>
              <a:off x="2415960" y="2187360"/>
              <a:ext cx="600840" cy="6008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9" name="Puolivapaa piirto 46"/>
            <p:cNvSpPr/>
            <p:nvPr/>
          </p:nvSpPr>
          <p:spPr>
            <a:xfrm>
              <a:off x="2402280" y="4076640"/>
              <a:ext cx="13680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0" name="Puolivapaa piirto 47"/>
            <p:cNvSpPr/>
            <p:nvPr/>
          </p:nvSpPr>
          <p:spPr>
            <a:xfrm flipH="1">
              <a:off x="2866680" y="4076640"/>
              <a:ext cx="15048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1" name="Puolivapaa piirto 52"/>
            <p:cNvSpPr/>
            <p:nvPr/>
          </p:nvSpPr>
          <p:spPr>
            <a:xfrm>
              <a:off x="2937960" y="168048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2" name="Puolivapaa piirto 53"/>
            <p:cNvSpPr/>
            <p:nvPr/>
          </p:nvSpPr>
          <p:spPr>
            <a:xfrm flipH="1">
              <a:off x="2079720" y="168660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3" name="Puolivapaa piirto 58"/>
            <p:cNvSpPr/>
            <p:nvPr/>
          </p:nvSpPr>
          <p:spPr>
            <a:xfrm>
              <a:off x="2278080" y="1914480"/>
              <a:ext cx="906480" cy="48672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4" name="Ellipsi 59"/>
            <p:cNvSpPr/>
            <p:nvPr/>
          </p:nvSpPr>
          <p:spPr>
            <a:xfrm rot="19441800">
              <a:off x="217008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5" name="Ellipsi 60"/>
            <p:cNvSpPr/>
            <p:nvPr/>
          </p:nvSpPr>
          <p:spPr>
            <a:xfrm rot="2142000">
              <a:off x="297360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6" name="Ellipsi 61"/>
            <p:cNvSpPr/>
            <p:nvPr/>
          </p:nvSpPr>
          <p:spPr>
            <a:xfrm>
              <a:off x="258264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7" name="Ellipsi 62"/>
            <p:cNvSpPr/>
            <p:nvPr/>
          </p:nvSpPr>
          <p:spPr>
            <a:xfrm>
              <a:off x="274932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8" name="Suora yhdysviiva 7"/>
            <p:cNvSpPr/>
            <p:nvPr/>
          </p:nvSpPr>
          <p:spPr>
            <a:xfrm>
              <a:off x="1905840" y="5703840"/>
              <a:ext cx="1714680" cy="36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sp>
        <p:nvSpPr>
          <p:cNvPr id="179" name="Title 1"/>
          <p:cNvSpPr/>
          <p:nvPr/>
        </p:nvSpPr>
        <p:spPr>
          <a:xfrm>
            <a:off x="2430942" y="5400360"/>
            <a:ext cx="2681832" cy="145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80" name="Title 1"/>
          <p:cNvSpPr/>
          <p:nvPr/>
        </p:nvSpPr>
        <p:spPr>
          <a:xfrm>
            <a:off x="6869872" y="5524848"/>
            <a:ext cx="2642058" cy="128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E7370-D956-9085-A9A4-BD0464F6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>
            <a:extLst>
              <a:ext uri="{FF2B5EF4-FFF2-40B4-BE49-F238E27FC236}">
                <a16:creationId xmlns:a16="http://schemas.microsoft.com/office/drawing/2014/main" id="{854BCFE6-E71C-7ADE-2E23-6CA1AE37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20" y="-189721"/>
            <a:ext cx="11799000" cy="4174921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Liikumine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aitab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ennetada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depressiooni ja </a:t>
            </a:r>
            <a:r>
              <a:rPr lang="fi-FI" sz="6600" b="1" strike="noStrike" spc="-1" dirty="0" err="1">
                <a:solidFill>
                  <a:srgbClr val="000000"/>
                </a:solidFill>
                <a:latin typeface="MV Boli"/>
              </a:rPr>
              <a:t>ärevust</a:t>
            </a:r>
            <a:r>
              <a:rPr lang="fi-FI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66" name="Group 26">
            <a:extLst>
              <a:ext uri="{FF2B5EF4-FFF2-40B4-BE49-F238E27FC236}">
                <a16:creationId xmlns:a16="http://schemas.microsoft.com/office/drawing/2014/main" id="{3AE1BBEC-3B7E-C28C-A055-C8FE0583F073}"/>
              </a:ext>
            </a:extLst>
          </p:cNvPr>
          <p:cNvGrpSpPr/>
          <p:nvPr/>
        </p:nvGrpSpPr>
        <p:grpSpPr>
          <a:xfrm>
            <a:off x="209520" y="2618568"/>
            <a:ext cx="1865086" cy="4050889"/>
            <a:chOff x="1905840" y="1680480"/>
            <a:chExt cx="1714680" cy="4023720"/>
          </a:xfrm>
        </p:grpSpPr>
        <p:sp>
          <p:nvSpPr>
            <p:cNvPr id="167" name="Pyöristetty suorakulmio 43">
              <a:extLst>
                <a:ext uri="{FF2B5EF4-FFF2-40B4-BE49-F238E27FC236}">
                  <a16:creationId xmlns:a16="http://schemas.microsoft.com/office/drawing/2014/main" id="{C37AAD24-1F17-E192-BA00-424AA1A2BB25}"/>
                </a:ext>
              </a:extLst>
            </p:cNvPr>
            <p:cNvSpPr/>
            <p:nvPr/>
          </p:nvSpPr>
          <p:spPr>
            <a:xfrm>
              <a:off x="2487600" y="2853360"/>
              <a:ext cx="433440" cy="121644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8" name="Ellipsi 44">
              <a:extLst>
                <a:ext uri="{FF2B5EF4-FFF2-40B4-BE49-F238E27FC236}">
                  <a16:creationId xmlns:a16="http://schemas.microsoft.com/office/drawing/2014/main" id="{DAF041D7-644D-BD4E-86C2-90175224E8F9}"/>
                </a:ext>
              </a:extLst>
            </p:cNvPr>
            <p:cNvSpPr/>
            <p:nvPr/>
          </p:nvSpPr>
          <p:spPr>
            <a:xfrm>
              <a:off x="2415960" y="2187360"/>
              <a:ext cx="600840" cy="6008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69" name="Puolivapaa piirto 46">
              <a:extLst>
                <a:ext uri="{FF2B5EF4-FFF2-40B4-BE49-F238E27FC236}">
                  <a16:creationId xmlns:a16="http://schemas.microsoft.com/office/drawing/2014/main" id="{246D460E-92DA-BE2F-8D3C-36239C610174}"/>
                </a:ext>
              </a:extLst>
            </p:cNvPr>
            <p:cNvSpPr/>
            <p:nvPr/>
          </p:nvSpPr>
          <p:spPr>
            <a:xfrm>
              <a:off x="2402280" y="4076640"/>
              <a:ext cx="13680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0" name="Puolivapaa piirto 47">
              <a:extLst>
                <a:ext uri="{FF2B5EF4-FFF2-40B4-BE49-F238E27FC236}">
                  <a16:creationId xmlns:a16="http://schemas.microsoft.com/office/drawing/2014/main" id="{F1A840F2-600F-651E-8E7B-FC71EB5770FC}"/>
                </a:ext>
              </a:extLst>
            </p:cNvPr>
            <p:cNvSpPr/>
            <p:nvPr/>
          </p:nvSpPr>
          <p:spPr>
            <a:xfrm flipH="1">
              <a:off x="2866680" y="4076640"/>
              <a:ext cx="15048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1" name="Puolivapaa piirto 52">
              <a:extLst>
                <a:ext uri="{FF2B5EF4-FFF2-40B4-BE49-F238E27FC236}">
                  <a16:creationId xmlns:a16="http://schemas.microsoft.com/office/drawing/2014/main" id="{53CF32FF-C7ED-AC1A-579A-B3D5CB37DCF8}"/>
                </a:ext>
              </a:extLst>
            </p:cNvPr>
            <p:cNvSpPr/>
            <p:nvPr/>
          </p:nvSpPr>
          <p:spPr>
            <a:xfrm>
              <a:off x="2937960" y="168048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2" name="Puolivapaa piirto 53">
              <a:extLst>
                <a:ext uri="{FF2B5EF4-FFF2-40B4-BE49-F238E27FC236}">
                  <a16:creationId xmlns:a16="http://schemas.microsoft.com/office/drawing/2014/main" id="{BDB71516-D6E0-62AE-B6D9-007ADF2427F3}"/>
                </a:ext>
              </a:extLst>
            </p:cNvPr>
            <p:cNvSpPr/>
            <p:nvPr/>
          </p:nvSpPr>
          <p:spPr>
            <a:xfrm flipH="1">
              <a:off x="2079720" y="168660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3" name="Puolivapaa piirto 58">
              <a:extLst>
                <a:ext uri="{FF2B5EF4-FFF2-40B4-BE49-F238E27FC236}">
                  <a16:creationId xmlns:a16="http://schemas.microsoft.com/office/drawing/2014/main" id="{F38A5225-6822-FDC1-F83C-EFB41A9CD5F9}"/>
                </a:ext>
              </a:extLst>
            </p:cNvPr>
            <p:cNvSpPr/>
            <p:nvPr/>
          </p:nvSpPr>
          <p:spPr>
            <a:xfrm>
              <a:off x="2278080" y="1914480"/>
              <a:ext cx="906480" cy="48672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4" name="Ellipsi 59">
              <a:extLst>
                <a:ext uri="{FF2B5EF4-FFF2-40B4-BE49-F238E27FC236}">
                  <a16:creationId xmlns:a16="http://schemas.microsoft.com/office/drawing/2014/main" id="{8DEC95E1-69EA-1DC9-81D4-B8480F940AB8}"/>
                </a:ext>
              </a:extLst>
            </p:cNvPr>
            <p:cNvSpPr/>
            <p:nvPr/>
          </p:nvSpPr>
          <p:spPr>
            <a:xfrm rot="19441800">
              <a:off x="217008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5" name="Ellipsi 60">
              <a:extLst>
                <a:ext uri="{FF2B5EF4-FFF2-40B4-BE49-F238E27FC236}">
                  <a16:creationId xmlns:a16="http://schemas.microsoft.com/office/drawing/2014/main" id="{97FB5218-CCBA-4D38-9761-39481FFBD975}"/>
                </a:ext>
              </a:extLst>
            </p:cNvPr>
            <p:cNvSpPr/>
            <p:nvPr/>
          </p:nvSpPr>
          <p:spPr>
            <a:xfrm rot="2142000">
              <a:off x="297360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6" name="Ellipsi 61">
              <a:extLst>
                <a:ext uri="{FF2B5EF4-FFF2-40B4-BE49-F238E27FC236}">
                  <a16:creationId xmlns:a16="http://schemas.microsoft.com/office/drawing/2014/main" id="{47E9AE5F-8AD9-6595-D68F-A60CC9AFC1D8}"/>
                </a:ext>
              </a:extLst>
            </p:cNvPr>
            <p:cNvSpPr/>
            <p:nvPr/>
          </p:nvSpPr>
          <p:spPr>
            <a:xfrm>
              <a:off x="258264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7" name="Ellipsi 62">
              <a:extLst>
                <a:ext uri="{FF2B5EF4-FFF2-40B4-BE49-F238E27FC236}">
                  <a16:creationId xmlns:a16="http://schemas.microsoft.com/office/drawing/2014/main" id="{E4ACF638-F966-E173-D3D0-804610E77360}"/>
                </a:ext>
              </a:extLst>
            </p:cNvPr>
            <p:cNvSpPr/>
            <p:nvPr/>
          </p:nvSpPr>
          <p:spPr>
            <a:xfrm>
              <a:off x="274932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78" name="Suora yhdysviiva 7">
              <a:extLst>
                <a:ext uri="{FF2B5EF4-FFF2-40B4-BE49-F238E27FC236}">
                  <a16:creationId xmlns:a16="http://schemas.microsoft.com/office/drawing/2014/main" id="{EBF7ABFC-CDAC-0678-ADE2-1AA9808CB9CB}"/>
                </a:ext>
              </a:extLst>
            </p:cNvPr>
            <p:cNvSpPr/>
            <p:nvPr/>
          </p:nvSpPr>
          <p:spPr>
            <a:xfrm>
              <a:off x="1905840" y="5703840"/>
              <a:ext cx="1714680" cy="36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sp>
        <p:nvSpPr>
          <p:cNvPr id="179" name="Title 1">
            <a:extLst>
              <a:ext uri="{FF2B5EF4-FFF2-40B4-BE49-F238E27FC236}">
                <a16:creationId xmlns:a16="http://schemas.microsoft.com/office/drawing/2014/main" id="{89E19B53-F29D-78A7-C3C9-52E3BCD0CC2E}"/>
              </a:ext>
            </a:extLst>
          </p:cNvPr>
          <p:cNvSpPr/>
          <p:nvPr/>
        </p:nvSpPr>
        <p:spPr>
          <a:xfrm>
            <a:off x="2430942" y="5400360"/>
            <a:ext cx="2681832" cy="145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B050"/>
                </a:solidFill>
                <a:latin typeface="MV Boli"/>
              </a:rPr>
              <a:t>JAH</a:t>
            </a:r>
            <a:endParaRPr lang="ru-RU" sz="80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80" name="Title 1">
            <a:extLst>
              <a:ext uri="{FF2B5EF4-FFF2-40B4-BE49-F238E27FC236}">
                <a16:creationId xmlns:a16="http://schemas.microsoft.com/office/drawing/2014/main" id="{B29CA666-A3E8-2D87-07ED-101E9DF26B20}"/>
              </a:ext>
            </a:extLst>
          </p:cNvPr>
          <p:cNvSpPr/>
          <p:nvPr/>
        </p:nvSpPr>
        <p:spPr>
          <a:xfrm>
            <a:off x="8478175" y="5571360"/>
            <a:ext cx="2642058" cy="128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3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/>
          <p:cNvPicPr/>
          <p:nvPr/>
        </p:nvPicPr>
        <p:blipFill>
          <a:blip r:embed="rId2"/>
          <a:stretch/>
        </p:blipFill>
        <p:spPr>
          <a:xfrm>
            <a:off x="3492720" y="1240200"/>
            <a:ext cx="4736520" cy="46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09520" y="-189720"/>
            <a:ext cx="11799000" cy="45561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Liikumine ainetunnis toetab õppimist</a:t>
            </a:r>
            <a:br>
              <a:rPr lang="fr-FR" sz="66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83" name="Group 1"/>
          <p:cNvGrpSpPr/>
          <p:nvPr/>
        </p:nvGrpSpPr>
        <p:grpSpPr>
          <a:xfrm>
            <a:off x="9462768" y="4009222"/>
            <a:ext cx="1552680" cy="2450880"/>
            <a:chOff x="8375760" y="3173760"/>
            <a:chExt cx="1552680" cy="2450880"/>
          </a:xfrm>
        </p:grpSpPr>
        <p:sp>
          <p:nvSpPr>
            <p:cNvPr id="184" name="Pyöristetty suorakulmio 17"/>
            <p:cNvSpPr/>
            <p:nvPr/>
          </p:nvSpPr>
          <p:spPr>
            <a:xfrm>
              <a:off x="8947440" y="4051080"/>
              <a:ext cx="417960" cy="105912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85" name="Ellipsi 18"/>
            <p:cNvSpPr/>
            <p:nvPr/>
          </p:nvSpPr>
          <p:spPr>
            <a:xfrm>
              <a:off x="8878320" y="3437280"/>
              <a:ext cx="579600" cy="57960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86" name="Puolivapaa piirto 23"/>
            <p:cNvSpPr/>
            <p:nvPr/>
          </p:nvSpPr>
          <p:spPr>
            <a:xfrm>
              <a:off x="8745480" y="3173760"/>
              <a:ext cx="874440" cy="46980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87" name="Ellipsi 55"/>
            <p:cNvSpPr/>
            <p:nvPr/>
          </p:nvSpPr>
          <p:spPr>
            <a:xfrm>
              <a:off x="9500400" y="5511960"/>
              <a:ext cx="25740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88" name="Ellipsi 32"/>
            <p:cNvSpPr/>
            <p:nvPr/>
          </p:nvSpPr>
          <p:spPr>
            <a:xfrm>
              <a:off x="9028800" y="3643920"/>
              <a:ext cx="11268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89" name="Ellipsi 33"/>
            <p:cNvSpPr/>
            <p:nvPr/>
          </p:nvSpPr>
          <p:spPr>
            <a:xfrm>
              <a:off x="9189360" y="3643920"/>
              <a:ext cx="11268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0" name="Puolivapaa piirto 21"/>
            <p:cNvSpPr/>
            <p:nvPr/>
          </p:nvSpPr>
          <p:spPr>
            <a:xfrm flipH="1">
              <a:off x="8868600" y="4109040"/>
              <a:ext cx="159840" cy="144108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1" name="Puolivapaa piirto 21"/>
            <p:cNvSpPr/>
            <p:nvPr/>
          </p:nvSpPr>
          <p:spPr>
            <a:xfrm>
              <a:off x="9292680" y="4097160"/>
              <a:ext cx="159840" cy="144108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2" name="Freeform 23"/>
            <p:cNvSpPr/>
            <p:nvPr/>
          </p:nvSpPr>
          <p:spPr>
            <a:xfrm>
              <a:off x="9445320" y="4958280"/>
              <a:ext cx="483120" cy="567000"/>
            </a:xfrm>
            <a:custGeom>
              <a:avLst/>
              <a:gdLst/>
              <a:ahLst/>
              <a:cxnLst/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pic>
          <p:nvPicPr>
            <p:cNvPr id="193" name="Picture 24"/>
            <p:cNvPicPr/>
            <p:nvPr/>
          </p:nvPicPr>
          <p:blipFill>
            <a:blip r:embed="rId2"/>
            <a:stretch/>
          </p:blipFill>
          <p:spPr>
            <a:xfrm flipH="1">
              <a:off x="8375760" y="4939200"/>
              <a:ext cx="523080" cy="604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4" name="Ellipsi 55"/>
            <p:cNvSpPr/>
            <p:nvPr/>
          </p:nvSpPr>
          <p:spPr>
            <a:xfrm>
              <a:off x="8556120" y="5511960"/>
              <a:ext cx="257400" cy="1126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grpSp>
        <p:nvGrpSpPr>
          <p:cNvPr id="195" name="Group 26"/>
          <p:cNvGrpSpPr/>
          <p:nvPr/>
        </p:nvGrpSpPr>
        <p:grpSpPr>
          <a:xfrm>
            <a:off x="367980" y="2606658"/>
            <a:ext cx="1714680" cy="4023720"/>
            <a:chOff x="1905840" y="1680480"/>
            <a:chExt cx="1714680" cy="4023720"/>
          </a:xfrm>
        </p:grpSpPr>
        <p:sp>
          <p:nvSpPr>
            <p:cNvPr id="196" name="Pyöristetty suorakulmio 43"/>
            <p:cNvSpPr/>
            <p:nvPr/>
          </p:nvSpPr>
          <p:spPr>
            <a:xfrm>
              <a:off x="2487600" y="2853360"/>
              <a:ext cx="433440" cy="121644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7" name="Ellipsi 44"/>
            <p:cNvSpPr/>
            <p:nvPr/>
          </p:nvSpPr>
          <p:spPr>
            <a:xfrm>
              <a:off x="2415960" y="2187360"/>
              <a:ext cx="600840" cy="6008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8" name="Puolivapaa piirto 46"/>
            <p:cNvSpPr/>
            <p:nvPr/>
          </p:nvSpPr>
          <p:spPr>
            <a:xfrm>
              <a:off x="2402280" y="4076640"/>
              <a:ext cx="13680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9" name="Puolivapaa piirto 47"/>
            <p:cNvSpPr/>
            <p:nvPr/>
          </p:nvSpPr>
          <p:spPr>
            <a:xfrm flipH="1">
              <a:off x="2866680" y="4076640"/>
              <a:ext cx="15048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0" name="Puolivapaa piirto 52"/>
            <p:cNvSpPr/>
            <p:nvPr/>
          </p:nvSpPr>
          <p:spPr>
            <a:xfrm>
              <a:off x="2937960" y="168048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1" name="Puolivapaa piirto 53"/>
            <p:cNvSpPr/>
            <p:nvPr/>
          </p:nvSpPr>
          <p:spPr>
            <a:xfrm flipH="1">
              <a:off x="2079720" y="168660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2" name="Puolivapaa piirto 58"/>
            <p:cNvSpPr/>
            <p:nvPr/>
          </p:nvSpPr>
          <p:spPr>
            <a:xfrm>
              <a:off x="2278080" y="1914480"/>
              <a:ext cx="906480" cy="48672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3" name="Ellipsi 59"/>
            <p:cNvSpPr/>
            <p:nvPr/>
          </p:nvSpPr>
          <p:spPr>
            <a:xfrm rot="19441800">
              <a:off x="217008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4" name="Ellipsi 60"/>
            <p:cNvSpPr/>
            <p:nvPr/>
          </p:nvSpPr>
          <p:spPr>
            <a:xfrm rot="2142000">
              <a:off x="297360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5" name="Ellipsi 61"/>
            <p:cNvSpPr/>
            <p:nvPr/>
          </p:nvSpPr>
          <p:spPr>
            <a:xfrm>
              <a:off x="258264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6" name="Ellipsi 62"/>
            <p:cNvSpPr/>
            <p:nvPr/>
          </p:nvSpPr>
          <p:spPr>
            <a:xfrm>
              <a:off x="274932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7" name="Suora yhdysviiva 7"/>
            <p:cNvSpPr/>
            <p:nvPr/>
          </p:nvSpPr>
          <p:spPr>
            <a:xfrm>
              <a:off x="1905840" y="5703840"/>
              <a:ext cx="1714680" cy="36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sp>
        <p:nvSpPr>
          <p:cNvPr id="208" name="Title 1"/>
          <p:cNvSpPr/>
          <p:nvPr/>
        </p:nvSpPr>
        <p:spPr>
          <a:xfrm>
            <a:off x="1711468" y="5625360"/>
            <a:ext cx="3387315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trike="noStrike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9" name="Title 1"/>
          <p:cNvSpPr/>
          <p:nvPr/>
        </p:nvSpPr>
        <p:spPr>
          <a:xfrm>
            <a:off x="6679596" y="5625360"/>
            <a:ext cx="2919060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trike="noStrike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871F-CBC2-0D16-9B12-EE2DFFD1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>
            <a:extLst>
              <a:ext uri="{FF2B5EF4-FFF2-40B4-BE49-F238E27FC236}">
                <a16:creationId xmlns:a16="http://schemas.microsoft.com/office/drawing/2014/main" id="{F1BC40EF-4345-9B27-7B6E-BF23C138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68" y="-431640"/>
            <a:ext cx="11799000" cy="45561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Liikumine ainetunnis toetab õppimist</a:t>
            </a:r>
            <a:br>
              <a:rPr lang="fr-FR" sz="66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95" name="Group 26">
            <a:extLst>
              <a:ext uri="{FF2B5EF4-FFF2-40B4-BE49-F238E27FC236}">
                <a16:creationId xmlns:a16="http://schemas.microsoft.com/office/drawing/2014/main" id="{AFCB6DF6-AE41-C4FD-BA8B-24704B1FA9E6}"/>
              </a:ext>
            </a:extLst>
          </p:cNvPr>
          <p:cNvGrpSpPr/>
          <p:nvPr/>
        </p:nvGrpSpPr>
        <p:grpSpPr>
          <a:xfrm>
            <a:off x="375768" y="2493072"/>
            <a:ext cx="1714680" cy="4023720"/>
            <a:chOff x="1905840" y="1680480"/>
            <a:chExt cx="1714680" cy="4023720"/>
          </a:xfrm>
        </p:grpSpPr>
        <p:sp>
          <p:nvSpPr>
            <p:cNvPr id="196" name="Pyöristetty suorakulmio 43">
              <a:extLst>
                <a:ext uri="{FF2B5EF4-FFF2-40B4-BE49-F238E27FC236}">
                  <a16:creationId xmlns:a16="http://schemas.microsoft.com/office/drawing/2014/main" id="{B7B82458-2A81-A886-65A3-F8AB8E7726D4}"/>
                </a:ext>
              </a:extLst>
            </p:cNvPr>
            <p:cNvSpPr/>
            <p:nvPr/>
          </p:nvSpPr>
          <p:spPr>
            <a:xfrm>
              <a:off x="2487600" y="2853360"/>
              <a:ext cx="433440" cy="121644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7" name="Ellipsi 44">
              <a:extLst>
                <a:ext uri="{FF2B5EF4-FFF2-40B4-BE49-F238E27FC236}">
                  <a16:creationId xmlns:a16="http://schemas.microsoft.com/office/drawing/2014/main" id="{DFF875C8-70B4-C408-1A49-7BEAA3D98394}"/>
                </a:ext>
              </a:extLst>
            </p:cNvPr>
            <p:cNvSpPr/>
            <p:nvPr/>
          </p:nvSpPr>
          <p:spPr>
            <a:xfrm>
              <a:off x="2415960" y="2187360"/>
              <a:ext cx="600840" cy="6008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8" name="Puolivapaa piirto 46">
              <a:extLst>
                <a:ext uri="{FF2B5EF4-FFF2-40B4-BE49-F238E27FC236}">
                  <a16:creationId xmlns:a16="http://schemas.microsoft.com/office/drawing/2014/main" id="{1449E07E-8CC5-85C5-50F1-C7D4542D6527}"/>
                </a:ext>
              </a:extLst>
            </p:cNvPr>
            <p:cNvSpPr/>
            <p:nvPr/>
          </p:nvSpPr>
          <p:spPr>
            <a:xfrm>
              <a:off x="2402280" y="4076640"/>
              <a:ext cx="13680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199" name="Puolivapaa piirto 47">
              <a:extLst>
                <a:ext uri="{FF2B5EF4-FFF2-40B4-BE49-F238E27FC236}">
                  <a16:creationId xmlns:a16="http://schemas.microsoft.com/office/drawing/2014/main" id="{68FAF7FC-45E6-823E-9676-B77D529EECE9}"/>
                </a:ext>
              </a:extLst>
            </p:cNvPr>
            <p:cNvSpPr/>
            <p:nvPr/>
          </p:nvSpPr>
          <p:spPr>
            <a:xfrm flipH="1">
              <a:off x="2866680" y="4076640"/>
              <a:ext cx="150480" cy="1177560"/>
            </a:xfrm>
            <a:custGeom>
              <a:avLst/>
              <a:gdLst/>
              <a:ahLst/>
              <a:cxnLst/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0" name="Puolivapaa piirto 52">
              <a:extLst>
                <a:ext uri="{FF2B5EF4-FFF2-40B4-BE49-F238E27FC236}">
                  <a16:creationId xmlns:a16="http://schemas.microsoft.com/office/drawing/2014/main" id="{DC04DAE2-DEFF-7771-4C12-13A029626D30}"/>
                </a:ext>
              </a:extLst>
            </p:cNvPr>
            <p:cNvSpPr/>
            <p:nvPr/>
          </p:nvSpPr>
          <p:spPr>
            <a:xfrm>
              <a:off x="2937960" y="168048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1" name="Puolivapaa piirto 53">
              <a:extLst>
                <a:ext uri="{FF2B5EF4-FFF2-40B4-BE49-F238E27FC236}">
                  <a16:creationId xmlns:a16="http://schemas.microsoft.com/office/drawing/2014/main" id="{3777D432-FCCC-24E9-A55A-E1661028F8AB}"/>
                </a:ext>
              </a:extLst>
            </p:cNvPr>
            <p:cNvSpPr/>
            <p:nvPr/>
          </p:nvSpPr>
          <p:spPr>
            <a:xfrm flipH="1">
              <a:off x="2079720" y="1686600"/>
              <a:ext cx="401040" cy="1246320"/>
            </a:xfrm>
            <a:custGeom>
              <a:avLst/>
              <a:gdLst/>
              <a:ahLst/>
              <a:cxnLst/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2" name="Puolivapaa piirto 58">
              <a:extLst>
                <a:ext uri="{FF2B5EF4-FFF2-40B4-BE49-F238E27FC236}">
                  <a16:creationId xmlns:a16="http://schemas.microsoft.com/office/drawing/2014/main" id="{1A9FDE45-DC25-66AA-47E2-D2A10392BAC3}"/>
                </a:ext>
              </a:extLst>
            </p:cNvPr>
            <p:cNvSpPr/>
            <p:nvPr/>
          </p:nvSpPr>
          <p:spPr>
            <a:xfrm>
              <a:off x="2278080" y="1914480"/>
              <a:ext cx="906480" cy="486720"/>
            </a:xfrm>
            <a:custGeom>
              <a:avLst/>
              <a:gdLst/>
              <a:ahLst/>
              <a:cxnLst/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3" name="Ellipsi 59">
              <a:extLst>
                <a:ext uri="{FF2B5EF4-FFF2-40B4-BE49-F238E27FC236}">
                  <a16:creationId xmlns:a16="http://schemas.microsoft.com/office/drawing/2014/main" id="{915288CE-67A5-1C8E-F37E-D06B1341DDA8}"/>
                </a:ext>
              </a:extLst>
            </p:cNvPr>
            <p:cNvSpPr/>
            <p:nvPr/>
          </p:nvSpPr>
          <p:spPr>
            <a:xfrm rot="19441800">
              <a:off x="217008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4" name="Ellipsi 60">
              <a:extLst>
                <a:ext uri="{FF2B5EF4-FFF2-40B4-BE49-F238E27FC236}">
                  <a16:creationId xmlns:a16="http://schemas.microsoft.com/office/drawing/2014/main" id="{C8C299F0-EDB7-E364-1C5D-C01D5AF2C572}"/>
                </a:ext>
              </a:extLst>
            </p:cNvPr>
            <p:cNvSpPr/>
            <p:nvPr/>
          </p:nvSpPr>
          <p:spPr>
            <a:xfrm rot="2142000">
              <a:off x="2973600" y="5240520"/>
              <a:ext cx="26676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5" name="Ellipsi 61">
              <a:extLst>
                <a:ext uri="{FF2B5EF4-FFF2-40B4-BE49-F238E27FC236}">
                  <a16:creationId xmlns:a16="http://schemas.microsoft.com/office/drawing/2014/main" id="{4F2746E3-02B1-48AE-B1C8-86F87E6FFB13}"/>
                </a:ext>
              </a:extLst>
            </p:cNvPr>
            <p:cNvSpPr/>
            <p:nvPr/>
          </p:nvSpPr>
          <p:spPr>
            <a:xfrm>
              <a:off x="258264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6" name="Ellipsi 62">
              <a:extLst>
                <a:ext uri="{FF2B5EF4-FFF2-40B4-BE49-F238E27FC236}">
                  <a16:creationId xmlns:a16="http://schemas.microsoft.com/office/drawing/2014/main" id="{2FE43725-923C-ACAA-B866-6ACAC6C8C02D}"/>
                </a:ext>
              </a:extLst>
            </p:cNvPr>
            <p:cNvSpPr/>
            <p:nvPr/>
          </p:nvSpPr>
          <p:spPr>
            <a:xfrm>
              <a:off x="2749320" y="2404440"/>
              <a:ext cx="116640" cy="11664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  <p:sp>
          <p:nvSpPr>
            <p:cNvPr id="207" name="Suora yhdysviiva 7">
              <a:extLst>
                <a:ext uri="{FF2B5EF4-FFF2-40B4-BE49-F238E27FC236}">
                  <a16:creationId xmlns:a16="http://schemas.microsoft.com/office/drawing/2014/main" id="{EB0CC851-4D7E-CC45-5FB6-43C2AFBF9646}"/>
                </a:ext>
              </a:extLst>
            </p:cNvPr>
            <p:cNvSpPr/>
            <p:nvPr/>
          </p:nvSpPr>
          <p:spPr>
            <a:xfrm>
              <a:off x="1905840" y="5703840"/>
              <a:ext cx="1714680" cy="360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t-EE"/>
            </a:p>
          </p:txBody>
        </p:sp>
      </p:grpSp>
      <p:sp>
        <p:nvSpPr>
          <p:cNvPr id="208" name="Title 1">
            <a:extLst>
              <a:ext uri="{FF2B5EF4-FFF2-40B4-BE49-F238E27FC236}">
                <a16:creationId xmlns:a16="http://schemas.microsoft.com/office/drawing/2014/main" id="{A597C2B7-20F4-2FC8-F72E-D1BB8ACFA181}"/>
              </a:ext>
            </a:extLst>
          </p:cNvPr>
          <p:cNvSpPr/>
          <p:nvPr/>
        </p:nvSpPr>
        <p:spPr>
          <a:xfrm>
            <a:off x="1486728" y="5675292"/>
            <a:ext cx="3387315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trike="noStrike" spc="-1" dirty="0">
                <a:solidFill>
                  <a:srgbClr val="00B05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09" name="Title 1">
            <a:extLst>
              <a:ext uri="{FF2B5EF4-FFF2-40B4-BE49-F238E27FC236}">
                <a16:creationId xmlns:a16="http://schemas.microsoft.com/office/drawing/2014/main" id="{E64DD831-EA28-7AD1-6B87-99DE2D67FAF2}"/>
              </a:ext>
            </a:extLst>
          </p:cNvPr>
          <p:cNvSpPr/>
          <p:nvPr/>
        </p:nvSpPr>
        <p:spPr>
          <a:xfrm>
            <a:off x="8555940" y="5513040"/>
            <a:ext cx="2919060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66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/>
          <p:cNvPicPr/>
          <p:nvPr/>
        </p:nvPicPr>
        <p:blipFill>
          <a:blip r:embed="rId2"/>
          <a:stretch/>
        </p:blipFill>
        <p:spPr>
          <a:xfrm>
            <a:off x="3492720" y="1240200"/>
            <a:ext cx="4736520" cy="46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09520" y="325120"/>
            <a:ext cx="11799000" cy="27838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8000" b="1" strike="noStrike" spc="-1" dirty="0">
                <a:solidFill>
                  <a:srgbClr val="000000"/>
                </a:solidFill>
                <a:latin typeface="MV Boli"/>
              </a:rPr>
              <a:t>NÜÜD VASTA NII</a:t>
            </a:r>
            <a:br>
              <a:rPr lang="fr-FR" sz="88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72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68" name="Picture 39"/>
          <p:cNvPicPr/>
          <p:nvPr/>
        </p:nvPicPr>
        <p:blipFill>
          <a:blip r:embed="rId2"/>
          <a:stretch/>
        </p:blipFill>
        <p:spPr>
          <a:xfrm>
            <a:off x="9950961" y="1824209"/>
            <a:ext cx="1116720" cy="426636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40"/>
          <p:cNvPicPr/>
          <p:nvPr/>
        </p:nvPicPr>
        <p:blipFill>
          <a:blip r:embed="rId3"/>
          <a:stretch/>
        </p:blipFill>
        <p:spPr>
          <a:xfrm>
            <a:off x="981863" y="2152889"/>
            <a:ext cx="3306240" cy="393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92760" y="142919"/>
            <a:ext cx="11578416" cy="2767429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Inimesed, kes teevad päeva jooksul rohkem mikroliigutusi, on tervemad ja tunnevad end vähem kurnatuna</a:t>
            </a:r>
            <a:endParaRPr lang="en-US" sz="5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71" name="Title 1"/>
          <p:cNvSpPr/>
          <p:nvPr/>
        </p:nvSpPr>
        <p:spPr>
          <a:xfrm>
            <a:off x="2965270" y="5264255"/>
            <a:ext cx="2960042" cy="20398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trike="noStrike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2" name="Title 1"/>
          <p:cNvSpPr/>
          <p:nvPr/>
        </p:nvSpPr>
        <p:spPr>
          <a:xfrm>
            <a:off x="7293962" y="5658474"/>
            <a:ext cx="1652350" cy="10566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73" name="Picture 41"/>
          <p:cNvPicPr/>
          <p:nvPr/>
        </p:nvPicPr>
        <p:blipFill>
          <a:blip r:embed="rId2"/>
          <a:stretch/>
        </p:blipFill>
        <p:spPr>
          <a:xfrm>
            <a:off x="10019601" y="2682908"/>
            <a:ext cx="1140542" cy="4032173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42"/>
          <p:cNvPicPr/>
          <p:nvPr/>
        </p:nvPicPr>
        <p:blipFill>
          <a:blip r:embed="rId3"/>
          <a:stretch/>
        </p:blipFill>
        <p:spPr>
          <a:xfrm>
            <a:off x="203150" y="3140519"/>
            <a:ext cx="2854681" cy="314365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36FD-E0D7-8028-B8AC-CC43F5E0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>
            <a:extLst>
              <a:ext uri="{FF2B5EF4-FFF2-40B4-BE49-F238E27FC236}">
                <a16:creationId xmlns:a16="http://schemas.microsoft.com/office/drawing/2014/main" id="{E0A29195-A0CE-5000-9D72-5CC1E1F3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0" y="142919"/>
            <a:ext cx="11578416" cy="2767429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Inimesed, kes teevad päeva jooksul rohkem mikroliigutusi, on tervemad ja tunnevad end vähem kurnatuna</a:t>
            </a:r>
            <a:endParaRPr lang="en-US" sz="5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71" name="Title 1">
            <a:extLst>
              <a:ext uri="{FF2B5EF4-FFF2-40B4-BE49-F238E27FC236}">
                <a16:creationId xmlns:a16="http://schemas.microsoft.com/office/drawing/2014/main" id="{AF98E620-0605-3288-BE39-F149758E6AEB}"/>
              </a:ext>
            </a:extLst>
          </p:cNvPr>
          <p:cNvSpPr/>
          <p:nvPr/>
        </p:nvSpPr>
        <p:spPr>
          <a:xfrm>
            <a:off x="3057831" y="5146991"/>
            <a:ext cx="2960042" cy="20398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000" b="1" strike="noStrike" spc="-1" dirty="0">
                <a:solidFill>
                  <a:srgbClr val="00B050"/>
                </a:solidFill>
                <a:latin typeface="MV Boli"/>
              </a:rPr>
              <a:t>JAH</a:t>
            </a:r>
            <a:endParaRPr lang="ru-RU" sz="60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2061C4DB-4878-C51D-87A5-55A6E040B241}"/>
              </a:ext>
            </a:extLst>
          </p:cNvPr>
          <p:cNvSpPr/>
          <p:nvPr/>
        </p:nvSpPr>
        <p:spPr>
          <a:xfrm>
            <a:off x="10146890" y="5801031"/>
            <a:ext cx="1652350" cy="10566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74" name="Picture 42">
            <a:extLst>
              <a:ext uri="{FF2B5EF4-FFF2-40B4-BE49-F238E27FC236}">
                <a16:creationId xmlns:a16="http://schemas.microsoft.com/office/drawing/2014/main" id="{6EB33F65-4BA4-00BF-9FF3-55FF5B5C869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03150" y="3140519"/>
            <a:ext cx="2854681" cy="314365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29413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3492720" y="1240200"/>
            <a:ext cx="4736520" cy="46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02" y="1819516"/>
            <a:ext cx="8614395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70588" y="-147484"/>
            <a:ext cx="11737932" cy="3245247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spc="-1" dirty="0" err="1">
                <a:solidFill>
                  <a:srgbClr val="000000"/>
                </a:solidFill>
                <a:latin typeface="MV Boli"/>
              </a:rPr>
              <a:t>Oluline</a:t>
            </a:r>
            <a:r>
              <a:rPr lang="fi-FI" sz="7200" b="1" spc="-1" dirty="0">
                <a:solidFill>
                  <a:srgbClr val="000000"/>
                </a:solidFill>
                <a:latin typeface="MV Boli"/>
              </a:rPr>
              <a:t> on </a:t>
            </a:r>
            <a:r>
              <a:rPr lang="fi-FI" sz="7200" b="1" spc="-1" dirty="0" err="1">
                <a:solidFill>
                  <a:srgbClr val="000000"/>
                </a:solidFill>
                <a:latin typeface="MV Boli"/>
              </a:rPr>
              <a:t>vähendada</a:t>
            </a:r>
            <a:r>
              <a:rPr lang="fi-FI" sz="72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7200" b="1" spc="-1" dirty="0" err="1">
                <a:solidFill>
                  <a:srgbClr val="000000"/>
                </a:solidFill>
                <a:latin typeface="MV Boli"/>
              </a:rPr>
              <a:t>pikki</a:t>
            </a:r>
            <a:r>
              <a:rPr lang="fi-FI" sz="72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7200" b="1" spc="-1" dirty="0" err="1">
                <a:solidFill>
                  <a:srgbClr val="000000"/>
                </a:solidFill>
                <a:latin typeface="MV Boli"/>
              </a:rPr>
              <a:t>istumisperioode</a:t>
            </a:r>
            <a:r>
              <a:rPr lang="fi-FI" sz="7200" b="1" spc="-1" dirty="0">
                <a:solidFill>
                  <a:srgbClr val="000000"/>
                </a:solidFill>
                <a:latin typeface="MV Boli"/>
              </a:rPr>
              <a:t> </a:t>
            </a:r>
            <a:endParaRPr lang="en-US" sz="72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77" name="Title 1"/>
          <p:cNvSpPr/>
          <p:nvPr/>
        </p:nvSpPr>
        <p:spPr>
          <a:xfrm>
            <a:off x="2644755" y="5513040"/>
            <a:ext cx="2989883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8" name="Title 1"/>
          <p:cNvSpPr/>
          <p:nvPr/>
        </p:nvSpPr>
        <p:spPr>
          <a:xfrm>
            <a:off x="6903212" y="5624052"/>
            <a:ext cx="3363387" cy="12335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79" name="Picture 41"/>
          <p:cNvPicPr/>
          <p:nvPr/>
        </p:nvPicPr>
        <p:blipFill>
          <a:blip r:embed="rId2"/>
          <a:stretch/>
        </p:blipFill>
        <p:spPr>
          <a:xfrm>
            <a:off x="10353707" y="2572511"/>
            <a:ext cx="1350613" cy="4034323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42"/>
          <p:cNvPicPr/>
          <p:nvPr/>
        </p:nvPicPr>
        <p:blipFill>
          <a:blip r:embed="rId3"/>
          <a:stretch/>
        </p:blipFill>
        <p:spPr>
          <a:xfrm>
            <a:off x="436036" y="2999232"/>
            <a:ext cx="2746076" cy="337948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CB29-C2F4-AC1C-AD6F-07B43F04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>
            <a:extLst>
              <a:ext uri="{FF2B5EF4-FFF2-40B4-BE49-F238E27FC236}">
                <a16:creationId xmlns:a16="http://schemas.microsoft.com/office/drawing/2014/main" id="{B990A410-D8FE-95F9-CBF7-08394FBF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34" y="183753"/>
            <a:ext cx="11737932" cy="3245247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Oluline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on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vähendada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pikki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istumisperioode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77" name="Title 1">
            <a:extLst>
              <a:ext uri="{FF2B5EF4-FFF2-40B4-BE49-F238E27FC236}">
                <a16:creationId xmlns:a16="http://schemas.microsoft.com/office/drawing/2014/main" id="{933AEED5-6975-8AC6-D835-2E4789F1F4F0}"/>
              </a:ext>
            </a:extLst>
          </p:cNvPr>
          <p:cNvSpPr/>
          <p:nvPr/>
        </p:nvSpPr>
        <p:spPr>
          <a:xfrm>
            <a:off x="2819891" y="5568546"/>
            <a:ext cx="2989883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B05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78" name="Title 1">
            <a:extLst>
              <a:ext uri="{FF2B5EF4-FFF2-40B4-BE49-F238E27FC236}">
                <a16:creationId xmlns:a16="http://schemas.microsoft.com/office/drawing/2014/main" id="{2ECEF827-8A58-7F87-F19B-5957B0BF91EF}"/>
              </a:ext>
            </a:extLst>
          </p:cNvPr>
          <p:cNvSpPr/>
          <p:nvPr/>
        </p:nvSpPr>
        <p:spPr>
          <a:xfrm>
            <a:off x="8111612" y="5624052"/>
            <a:ext cx="3363387" cy="12335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80" name="Picture 42">
            <a:extLst>
              <a:ext uri="{FF2B5EF4-FFF2-40B4-BE49-F238E27FC236}">
                <a16:creationId xmlns:a16="http://schemas.microsoft.com/office/drawing/2014/main" id="{29060030-E1D3-FE02-E123-2B437D6C0C5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68124" y="3097763"/>
            <a:ext cx="2899332" cy="347376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62369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/>
          <p:cNvPicPr/>
          <p:nvPr/>
        </p:nvPicPr>
        <p:blipFill>
          <a:blip r:embed="rId2"/>
          <a:stretch/>
        </p:blipFill>
        <p:spPr>
          <a:xfrm>
            <a:off x="3492720" y="1240200"/>
            <a:ext cx="4736520" cy="465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5" y="599103"/>
            <a:ext cx="9748349" cy="2304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1EF94E-C6B6-4234-B0E7-99597F92C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3" y="2519045"/>
            <a:ext cx="1713124" cy="3950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27E1C-70C4-4B23-A78E-DAA710BCD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246" y="2519045"/>
            <a:ext cx="2451165" cy="41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00691" y="0"/>
            <a:ext cx="11799000" cy="3749444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On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kasulik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viibida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värskes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õhus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nii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palju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kui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võimalik</a:t>
            </a:r>
            <a:br>
              <a:rPr lang="fr-FR" sz="66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56" name="Title 1"/>
          <p:cNvSpPr/>
          <p:nvPr/>
        </p:nvSpPr>
        <p:spPr>
          <a:xfrm>
            <a:off x="1651818" y="5624052"/>
            <a:ext cx="2892101" cy="12335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57" name="Title 1"/>
          <p:cNvSpPr/>
          <p:nvPr/>
        </p:nvSpPr>
        <p:spPr>
          <a:xfrm>
            <a:off x="10098887" y="5652045"/>
            <a:ext cx="1909272" cy="12335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AE2A3-3B72-4B2D-880E-D918CE8A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9" y="2071247"/>
            <a:ext cx="1920112" cy="44278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323FC-E4F8-462F-BAC1-B387200E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360" y="2501734"/>
            <a:ext cx="2450804" cy="41883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9B64-002B-5649-F243-F8B20420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>
            <a:extLst>
              <a:ext uri="{FF2B5EF4-FFF2-40B4-BE49-F238E27FC236}">
                <a16:creationId xmlns:a16="http://schemas.microsoft.com/office/drawing/2014/main" id="{8240B62B-0238-F436-85CB-CE4BD320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59" y="326447"/>
            <a:ext cx="11799000" cy="2404561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On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kasulik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viibida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värskes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õhus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nii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palju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kui</a:t>
            </a:r>
            <a:r>
              <a:rPr lang="en-GB" sz="6600" b="1" strike="noStrike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n-GB" sz="6600" b="1" strike="noStrike" spc="-1" dirty="0" err="1">
                <a:solidFill>
                  <a:srgbClr val="000000"/>
                </a:solidFill>
                <a:latin typeface="MV Boli"/>
              </a:rPr>
              <a:t>võimalik</a:t>
            </a:r>
            <a:br>
              <a:rPr lang="fr-FR" sz="66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66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56" name="Title 1">
            <a:extLst>
              <a:ext uri="{FF2B5EF4-FFF2-40B4-BE49-F238E27FC236}">
                <a16:creationId xmlns:a16="http://schemas.microsoft.com/office/drawing/2014/main" id="{4D800384-084E-AE7F-2967-358D1373EF11}"/>
              </a:ext>
            </a:extLst>
          </p:cNvPr>
          <p:cNvSpPr/>
          <p:nvPr/>
        </p:nvSpPr>
        <p:spPr>
          <a:xfrm>
            <a:off x="1651818" y="5624052"/>
            <a:ext cx="2892101" cy="12335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B05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57" name="Title 1">
            <a:extLst>
              <a:ext uri="{FF2B5EF4-FFF2-40B4-BE49-F238E27FC236}">
                <a16:creationId xmlns:a16="http://schemas.microsoft.com/office/drawing/2014/main" id="{2B3AD395-90FB-AAFD-2D84-667A94996DEE}"/>
              </a:ext>
            </a:extLst>
          </p:cNvPr>
          <p:cNvSpPr/>
          <p:nvPr/>
        </p:nvSpPr>
        <p:spPr>
          <a:xfrm>
            <a:off x="10098887" y="5652045"/>
            <a:ext cx="1909272" cy="12335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BF592-638F-1184-8F9F-902E5579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1" y="2262174"/>
            <a:ext cx="1920112" cy="44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9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/>
          <p:nvPr/>
        </p:nvPicPr>
        <p:blipFill>
          <a:blip r:embed="rId2"/>
          <a:stretch/>
        </p:blipFill>
        <p:spPr>
          <a:xfrm>
            <a:off x="3492720" y="1240200"/>
            <a:ext cx="4736520" cy="4650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49502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 idx="4294967295"/>
          </p:nvPr>
        </p:nvSpPr>
        <p:spPr>
          <a:xfrm>
            <a:off x="183480" y="643633"/>
            <a:ext cx="11799000" cy="2201037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Programm 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L</a:t>
            </a:r>
            <a:r>
              <a:rPr lang="et-EE" sz="5400" b="1" spc="-1" dirty="0" err="1">
                <a:solidFill>
                  <a:srgbClr val="000000"/>
                </a:solidFill>
                <a:latin typeface="MV Boli"/>
              </a:rPr>
              <a:t>iikuma</a:t>
            </a:r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 Kutsuv Kool aitab 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muuta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koolipäevad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istuva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maks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ja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tuua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rohkem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istumis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rõõmu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iga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õpilaseni</a:t>
            </a:r>
            <a:endParaRPr lang="en-US" sz="5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56" name="Title 1"/>
          <p:cNvSpPr/>
          <p:nvPr/>
        </p:nvSpPr>
        <p:spPr>
          <a:xfrm>
            <a:off x="982800" y="5625000"/>
            <a:ext cx="3561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57" name="Title 1"/>
          <p:cNvSpPr/>
          <p:nvPr/>
        </p:nvSpPr>
        <p:spPr>
          <a:xfrm>
            <a:off x="7186593" y="5617296"/>
            <a:ext cx="2450804" cy="12606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83F43-0C46-4CBD-9F20-A48A391E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80" y="2739499"/>
            <a:ext cx="1713124" cy="39505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10EBCE-B683-48AC-9FD9-77BA5C202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889" y="2673168"/>
            <a:ext cx="2350489" cy="40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2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EF54B-5259-B5E9-2A10-A5F5A239E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>
            <a:extLst>
              <a:ext uri="{FF2B5EF4-FFF2-40B4-BE49-F238E27FC236}">
                <a16:creationId xmlns:a16="http://schemas.microsoft.com/office/drawing/2014/main" id="{63329436-2BD8-B8FE-B12F-D2FC94E49A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792" y="688847"/>
            <a:ext cx="11799000" cy="2201037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Programm 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L</a:t>
            </a:r>
            <a:r>
              <a:rPr lang="et-EE" sz="5400" b="1" spc="-1" dirty="0" err="1">
                <a:solidFill>
                  <a:srgbClr val="000000"/>
                </a:solidFill>
                <a:latin typeface="MV Boli"/>
              </a:rPr>
              <a:t>iikuma</a:t>
            </a:r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 kutsuv kool aitab 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muuta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koolipäevad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istuva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maks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ja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tuua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rohkem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et-EE" sz="5400" b="1" spc="-1" dirty="0">
                <a:solidFill>
                  <a:srgbClr val="000000"/>
                </a:solidFill>
                <a:latin typeface="MV Boli"/>
              </a:rPr>
              <a:t>istumis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rõõmu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iga</a:t>
            </a:r>
            <a:r>
              <a:rPr lang="fi-FI" sz="54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5400" b="1" spc="-1" dirty="0" err="1">
                <a:solidFill>
                  <a:srgbClr val="000000"/>
                </a:solidFill>
                <a:latin typeface="MV Boli"/>
              </a:rPr>
              <a:t>õpilaseni</a:t>
            </a:r>
            <a:endParaRPr lang="en-US" sz="5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56" name="Title 1">
            <a:extLst>
              <a:ext uri="{FF2B5EF4-FFF2-40B4-BE49-F238E27FC236}">
                <a16:creationId xmlns:a16="http://schemas.microsoft.com/office/drawing/2014/main" id="{31287CD4-648D-0283-F7A6-FD47528A5B08}"/>
              </a:ext>
            </a:extLst>
          </p:cNvPr>
          <p:cNvSpPr/>
          <p:nvPr/>
        </p:nvSpPr>
        <p:spPr>
          <a:xfrm>
            <a:off x="982800" y="5625000"/>
            <a:ext cx="356112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57" name="Title 1">
            <a:extLst>
              <a:ext uri="{FF2B5EF4-FFF2-40B4-BE49-F238E27FC236}">
                <a16:creationId xmlns:a16="http://schemas.microsoft.com/office/drawing/2014/main" id="{739D62FA-D4D4-D2CB-54C5-D41A40820F08}"/>
              </a:ext>
            </a:extLst>
          </p:cNvPr>
          <p:cNvSpPr/>
          <p:nvPr/>
        </p:nvSpPr>
        <p:spPr>
          <a:xfrm>
            <a:off x="7395797" y="5597007"/>
            <a:ext cx="2450804" cy="12606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B05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50568-3287-CC09-467A-D78D2D0B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729" y="2658236"/>
            <a:ext cx="2350489" cy="40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9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1"/>
          <p:cNvSpPr/>
          <p:nvPr/>
        </p:nvSpPr>
        <p:spPr>
          <a:xfrm rot="21181200">
            <a:off x="699566" y="795849"/>
            <a:ext cx="10179331" cy="217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80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382556"/>
            <a:ext cx="11803225" cy="60742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20760" y="371520"/>
            <a:ext cx="5852652" cy="6206562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n-US" sz="5400" b="1" spc="-301" dirty="0">
                <a:solidFill>
                  <a:srgbClr val="000000"/>
                </a:solidFill>
                <a:latin typeface="MV Boli"/>
              </a:rPr>
              <a:t>SAMMU KOHAPEAL</a:t>
            </a:r>
            <a:r>
              <a:rPr lang="et-EE" sz="5400" b="1" spc="-301" dirty="0">
                <a:solidFill>
                  <a:srgbClr val="000000"/>
                </a:solidFill>
                <a:latin typeface="MV Boli"/>
              </a:rPr>
              <a:t> JA JÄRGI KASSI LIIGUTUSI</a:t>
            </a:r>
            <a:br>
              <a:rPr lang="ru-RU" b="1" strike="noStrike" spc="-301" dirty="0">
                <a:solidFill>
                  <a:srgbClr val="000000"/>
                </a:solidFill>
                <a:latin typeface="MV Boli"/>
              </a:rPr>
            </a:br>
            <a:br>
              <a:rPr lang="ru-RU" b="1" spc="-301" dirty="0">
                <a:solidFill>
                  <a:srgbClr val="000000"/>
                </a:solidFill>
                <a:latin typeface="MV Boli"/>
              </a:rPr>
            </a:br>
            <a:endParaRPr lang="en-US" sz="54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89" name="Picture 14"/>
          <p:cNvPicPr/>
          <p:nvPr/>
        </p:nvPicPr>
        <p:blipFill>
          <a:blip r:embed="rId2"/>
          <a:stretch/>
        </p:blipFill>
        <p:spPr>
          <a:xfrm>
            <a:off x="600840" y="770400"/>
            <a:ext cx="2419920" cy="557784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9035089" y="2007632"/>
            <a:ext cx="2793600" cy="274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6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47680" y="281355"/>
            <a:ext cx="11799000" cy="620736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n-US" sz="7200" b="1" spc="-1" dirty="0">
                <a:solidFill>
                  <a:srgbClr val="000000"/>
                </a:solidFill>
                <a:latin typeface="MV Boli"/>
              </a:rPr>
              <a:t>KUMB  VASTUS ON ÕIGE?</a:t>
            </a:r>
            <a:endParaRPr lang="en-US" sz="6000" b="0" strike="noStrike" spc="-1" dirty="0">
              <a:solidFill>
                <a:srgbClr val="0070C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67951" y="727788"/>
            <a:ext cx="11831215" cy="149289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n-US" sz="7200" b="1" spc="-1" dirty="0">
                <a:solidFill>
                  <a:srgbClr val="000000"/>
                </a:solidFill>
                <a:latin typeface="MV Boli"/>
              </a:rPr>
              <a:t>VASTA NII</a:t>
            </a:r>
            <a:r>
              <a:rPr lang="ru-RU" sz="7200" b="1" strike="noStrike" spc="-1" dirty="0">
                <a:solidFill>
                  <a:srgbClr val="000000"/>
                </a:solidFill>
                <a:latin typeface="MV Boli"/>
              </a:rPr>
              <a:t>!</a:t>
            </a:r>
            <a:br>
              <a:rPr lang="fr-FR" sz="7200" b="1" strike="noStrike" spc="-1" dirty="0">
                <a:solidFill>
                  <a:srgbClr val="000000"/>
                </a:solidFill>
                <a:latin typeface="MV Boli"/>
              </a:rPr>
            </a:br>
            <a:endParaRPr lang="en-US" sz="60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93" name="Picture 8"/>
          <p:cNvPicPr/>
          <p:nvPr/>
        </p:nvPicPr>
        <p:blipFill>
          <a:blip r:embed="rId2"/>
          <a:stretch/>
        </p:blipFill>
        <p:spPr>
          <a:xfrm>
            <a:off x="744456" y="841248"/>
            <a:ext cx="2071896" cy="5288964"/>
          </a:xfrm>
          <a:prstGeom prst="rect">
            <a:avLst/>
          </a:prstGeom>
          <a:ln w="0">
            <a:noFill/>
          </a:ln>
        </p:spPr>
      </p:pic>
      <p:pic>
        <p:nvPicPr>
          <p:cNvPr id="94" name="Picture 9"/>
          <p:cNvPicPr/>
          <p:nvPr/>
        </p:nvPicPr>
        <p:blipFill>
          <a:blip r:embed="rId3"/>
          <a:stretch/>
        </p:blipFill>
        <p:spPr>
          <a:xfrm flipH="1">
            <a:off x="6968160" y="3767328"/>
            <a:ext cx="3480384" cy="240919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49400" y="1827000"/>
            <a:ext cx="11799000" cy="217008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n-US" sz="8800" b="1" spc="-1" dirty="0">
                <a:solidFill>
                  <a:srgbClr val="000000"/>
                </a:solidFill>
                <a:latin typeface="MV Boli"/>
              </a:rPr>
              <a:t>VALMIS?</a:t>
            </a:r>
            <a:endParaRPr lang="en-US" sz="8800" b="0" strike="noStrike" spc="-1" dirty="0">
              <a:solidFill>
                <a:srgbClr val="0070C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85192" y="149290"/>
            <a:ext cx="11336694" cy="259391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/>
            <a:r>
              <a:rPr lang="en-US" sz="8800" b="1" spc="-1" dirty="0">
                <a:solidFill>
                  <a:srgbClr val="000000"/>
                </a:solidFill>
                <a:latin typeface="MV Boli"/>
              </a:rPr>
              <a:t>OLE KIIRE!</a:t>
            </a:r>
            <a:endParaRPr lang="en-US" sz="8800" b="0" strike="noStrike" spc="-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97" name="Picture 1"/>
          <p:cNvPicPr/>
          <p:nvPr/>
        </p:nvPicPr>
        <p:blipFill>
          <a:blip r:embed="rId2"/>
          <a:stretch/>
        </p:blipFill>
        <p:spPr>
          <a:xfrm>
            <a:off x="3089880" y="2824920"/>
            <a:ext cx="609552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7150" y="327329"/>
            <a:ext cx="11307828" cy="2470638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Eesti ja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kogu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maailma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lapsed</a:t>
            </a: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 ja noored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liiguvad</a:t>
            </a:r>
            <a:r>
              <a:rPr lang="fi-FI" sz="6600" b="1" spc="-1" dirty="0">
                <a:solidFill>
                  <a:srgbClr val="000000"/>
                </a:solidFill>
                <a:latin typeface="MV Boli"/>
              </a:rPr>
              <a:t> </a:t>
            </a:r>
            <a:r>
              <a:rPr lang="fi-FI" sz="6600" b="1" spc="-1" dirty="0" err="1">
                <a:solidFill>
                  <a:srgbClr val="000000"/>
                </a:solidFill>
                <a:latin typeface="MV Boli"/>
              </a:rPr>
              <a:t>piisavalt</a:t>
            </a:r>
            <a:endParaRPr lang="en-US" sz="6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itle 1"/>
          <p:cNvSpPr/>
          <p:nvPr/>
        </p:nvSpPr>
        <p:spPr>
          <a:xfrm>
            <a:off x="1356852" y="5653548"/>
            <a:ext cx="2528538" cy="10921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Jah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9" name="Title 1"/>
          <p:cNvSpPr/>
          <p:nvPr/>
        </p:nvSpPr>
        <p:spPr>
          <a:xfrm>
            <a:off x="6828840" y="5513040"/>
            <a:ext cx="4646160" cy="13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t-EE" sz="6600" b="1" spc="-1" dirty="0">
                <a:solidFill>
                  <a:srgbClr val="000000"/>
                </a:solidFill>
                <a:latin typeface="MV Boli"/>
              </a:rPr>
              <a:t>Ei</a:t>
            </a:r>
            <a:endParaRPr lang="ru-RU" sz="6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0" name="Picture 7"/>
          <p:cNvPicPr/>
          <p:nvPr/>
        </p:nvPicPr>
        <p:blipFill>
          <a:blip r:embed="rId2"/>
          <a:stretch/>
        </p:blipFill>
        <p:spPr>
          <a:xfrm>
            <a:off x="347150" y="2694039"/>
            <a:ext cx="1540643" cy="3917499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8"/>
          <p:cNvPicPr/>
          <p:nvPr/>
        </p:nvPicPr>
        <p:blipFill>
          <a:blip r:embed="rId3"/>
          <a:stretch/>
        </p:blipFill>
        <p:spPr>
          <a:xfrm flipH="1">
            <a:off x="8603226" y="3840480"/>
            <a:ext cx="2871774" cy="23448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47985</TotalTime>
  <Words>260</Words>
  <Application>Microsoft Office PowerPoint</Application>
  <PresentationFormat>Laiekraan</PresentationFormat>
  <Paragraphs>62</Paragraphs>
  <Slides>40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MV Boli</vt:lpstr>
      <vt:lpstr>Symbol</vt:lpstr>
      <vt:lpstr>Times New Roman</vt:lpstr>
      <vt:lpstr>Wingdings</vt:lpstr>
      <vt:lpstr>Office Theme</vt:lpstr>
      <vt:lpstr>Office Theme</vt:lpstr>
      <vt:lpstr>PowerPointi esitlus</vt:lpstr>
      <vt:lpstr>PALUN TÕUSE PÜSTI!   </vt:lpstr>
      <vt:lpstr>PowerPointi esitlus</vt:lpstr>
      <vt:lpstr>SAMMU KOHAPEAL JA JÄRGI KASSI LIIGUTUSI  </vt:lpstr>
      <vt:lpstr>KUMB  VASTUS ON ÕIGE?</vt:lpstr>
      <vt:lpstr>VASTA NII! </vt:lpstr>
      <vt:lpstr>VALMIS?</vt:lpstr>
      <vt:lpstr>OLE KIIRE!</vt:lpstr>
      <vt:lpstr>Eesti ja kogu maailma lapsed ja noored liiguvad piisavalt</vt:lpstr>
      <vt:lpstr>Eesti ja kogu maailma lapsed ja noored liiguvad piisavalt</vt:lpstr>
      <vt:lpstr>Siruta </vt:lpstr>
      <vt:lpstr>Minu liikumisaktiivsus on… </vt:lpstr>
      <vt:lpstr>Siruta </vt:lpstr>
      <vt:lpstr>Liigne istumine on ebatervislik</vt:lpstr>
      <vt:lpstr>Liigne istumine on ebatervislik </vt:lpstr>
      <vt:lpstr>PowerPointi esitlus</vt:lpstr>
      <vt:lpstr>Maailma Terviseorganisatsioon WHO soovitab liikuda iga päev vähemalt 10 minutit</vt:lpstr>
      <vt:lpstr>Maailma terviseorganisatsioon soovitab liikuda iga päev vähemalt 10 minutit  </vt:lpstr>
      <vt:lpstr>NÜÜD VASTA NII</vt:lpstr>
      <vt:lpstr>Liikumine aitab ennetada depressiooni ja ärevust </vt:lpstr>
      <vt:lpstr>Liikumine aitab ennetada depressiooni ja ärevust </vt:lpstr>
      <vt:lpstr>PowerPointi esitlus</vt:lpstr>
      <vt:lpstr>Liikumine ainetunnis toetab õppimist </vt:lpstr>
      <vt:lpstr>Liikumine ainetunnis toetab õppimist </vt:lpstr>
      <vt:lpstr>PowerPointi esitlus</vt:lpstr>
      <vt:lpstr>NÜÜD VASTA NII </vt:lpstr>
      <vt:lpstr>Inimesed, kes teevad päeva jooksul rohkem mikroliigutusi, on tervemad ja tunnevad end vähem kurnatuna</vt:lpstr>
      <vt:lpstr>Inimesed, kes teevad päeva jooksul rohkem mikroliigutusi, on tervemad ja tunnevad end vähem kurnatuna</vt:lpstr>
      <vt:lpstr>PowerPointi esitlus</vt:lpstr>
      <vt:lpstr>Oluline on vähendada pikki istumisperioode </vt:lpstr>
      <vt:lpstr>Oluline on vähendada pikki istumisperioode </vt:lpstr>
      <vt:lpstr>PowerPointi esitlus</vt:lpstr>
      <vt:lpstr>PowerPointi esitlus</vt:lpstr>
      <vt:lpstr>On kasulik viibida värskes õhus nii palju kui võimalik </vt:lpstr>
      <vt:lpstr>On kasulik viibida värskes õhus nii palju kui võimalik </vt:lpstr>
      <vt:lpstr>PowerPointi esitlus</vt:lpstr>
      <vt:lpstr>Programm Liikuma Kutsuv Kool aitab muuta koolipäevad istuvamaks ja tuua rohkem istumisrõõmu iga õpilaseni</vt:lpstr>
      <vt:lpstr>Programm Liikuma kutsuv kool aitab muuta koolipäevad istuvamaks ja tuua rohkem istumisrõõmu iga õpilaseni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Merike Kull</dc:creator>
  <dc:description/>
  <cp:lastModifiedBy>Reelika Kiivit</cp:lastModifiedBy>
  <cp:revision>86</cp:revision>
  <dcterms:created xsi:type="dcterms:W3CDTF">2019-02-06T08:06:42Z</dcterms:created>
  <dcterms:modified xsi:type="dcterms:W3CDTF">2025-05-13T10:00:23Z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37</vt:i4>
  </property>
</Properties>
</file>