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6" r:id="rId9"/>
    <p:sldId id="264" r:id="rId10"/>
    <p:sldId id="287" r:id="rId11"/>
    <p:sldId id="266" r:id="rId12"/>
    <p:sldId id="267" r:id="rId13"/>
    <p:sldId id="288" r:id="rId14"/>
    <p:sldId id="269" r:id="rId15"/>
    <p:sldId id="289" r:id="rId16"/>
    <p:sldId id="271" r:id="rId17"/>
    <p:sldId id="272" r:id="rId18"/>
    <p:sldId id="273" r:id="rId19"/>
    <p:sldId id="290" r:id="rId20"/>
    <p:sldId id="275" r:id="rId21"/>
    <p:sldId id="276" r:id="rId22"/>
    <p:sldId id="291" r:id="rId23"/>
    <p:sldId id="278" r:id="rId24"/>
    <p:sldId id="292" r:id="rId25"/>
    <p:sldId id="280" r:id="rId26"/>
    <p:sldId id="293" r:id="rId27"/>
    <p:sldId id="282" r:id="rId28"/>
    <p:sldId id="294" r:id="rId29"/>
    <p:sldId id="284" r:id="rId30"/>
    <p:sldId id="285" r:id="rId31"/>
  </p:sldIdLst>
  <p:sldSz cx="12192000" cy="6858000"/>
  <p:notesSz cx="6858000" cy="9144000"/>
  <p:embeddedFontLst>
    <p:embeddedFont>
      <p:font typeface="Cambria Math" panose="02040503050406030204" pitchFamily="18" charset="0"/>
      <p:regular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6" roundtripDataSignature="AMtx7mgq6DgcJPpBg17R8WjVjLBQ/451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lja Nikanorova" userId="4a67f31e-f83b-45b3-a894-033f6743daa5" providerId="ADAL" clId="{D9F3B4D0-1E81-4FCA-A08F-2B4270E122EC}"/>
    <pc:docChg chg="undo custSel addSld delSld modSld">
      <pc:chgData name="Natalja Nikanorova" userId="4a67f31e-f83b-45b3-a894-033f6743daa5" providerId="ADAL" clId="{D9F3B4D0-1E81-4FCA-A08F-2B4270E122EC}" dt="2025-04-28T06:29:42.431" v="393" actId="20577"/>
      <pc:docMkLst>
        <pc:docMk/>
      </pc:docMkLst>
      <pc:sldChg chg="modSp mod">
        <pc:chgData name="Natalja Nikanorova" userId="4a67f31e-f83b-45b3-a894-033f6743daa5" providerId="ADAL" clId="{D9F3B4D0-1E81-4FCA-A08F-2B4270E122EC}" dt="2025-04-28T06:29:42.431" v="393" actId="20577"/>
        <pc:sldMkLst>
          <pc:docMk/>
          <pc:sldMk cId="0" sldId="256"/>
        </pc:sldMkLst>
        <pc:spChg chg="mod">
          <ac:chgData name="Natalja Nikanorova" userId="4a67f31e-f83b-45b3-a894-033f6743daa5" providerId="ADAL" clId="{D9F3B4D0-1E81-4FCA-A08F-2B4270E122EC}" dt="2025-04-28T06:29:42.431" v="393" actId="20577"/>
          <ac:spMkLst>
            <pc:docMk/>
            <pc:sldMk cId="0" sldId="256"/>
            <ac:spMk id="86" creationId="{00000000-0000-0000-0000-000000000000}"/>
          </ac:spMkLst>
        </pc:spChg>
      </pc:sldChg>
      <pc:sldChg chg="modSp mod">
        <pc:chgData name="Natalja Nikanorova" userId="4a67f31e-f83b-45b3-a894-033f6743daa5" providerId="ADAL" clId="{D9F3B4D0-1E81-4FCA-A08F-2B4270E122EC}" dt="2025-04-28T05:44:48.716" v="66" actId="14100"/>
        <pc:sldMkLst>
          <pc:docMk/>
          <pc:sldMk cId="0" sldId="260"/>
        </pc:sldMkLst>
        <pc:spChg chg="mod">
          <ac:chgData name="Natalja Nikanorova" userId="4a67f31e-f83b-45b3-a894-033f6743daa5" providerId="ADAL" clId="{D9F3B4D0-1E81-4FCA-A08F-2B4270E122EC}" dt="2025-04-28T05:42:37.893" v="39" actId="14100"/>
          <ac:spMkLst>
            <pc:docMk/>
            <pc:sldMk cId="0" sldId="260"/>
            <ac:spMk id="116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44:28.637" v="60" actId="255"/>
          <ac:spMkLst>
            <pc:docMk/>
            <pc:sldMk cId="0" sldId="260"/>
            <ac:spMk id="130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44:48.716" v="66" actId="14100"/>
          <ac:spMkLst>
            <pc:docMk/>
            <pc:sldMk cId="0" sldId="260"/>
            <ac:spMk id="131" creationId="{00000000-0000-0000-0000-000000000000}"/>
          </ac:spMkLst>
        </pc:spChg>
        <pc:grpChg chg="mod">
          <ac:chgData name="Natalja Nikanorova" userId="4a67f31e-f83b-45b3-a894-033f6743daa5" providerId="ADAL" clId="{D9F3B4D0-1E81-4FCA-A08F-2B4270E122EC}" dt="2025-04-28T05:42:23.084" v="36" actId="1076"/>
          <ac:grpSpMkLst>
            <pc:docMk/>
            <pc:sldMk cId="0" sldId="260"/>
            <ac:grpSpMk id="117" creationId="{00000000-0000-0000-0000-000000000000}"/>
          </ac:grpSpMkLst>
        </pc:grpChg>
        <pc:picChg chg="mod">
          <ac:chgData name="Natalja Nikanorova" userId="4a67f31e-f83b-45b3-a894-033f6743daa5" providerId="ADAL" clId="{D9F3B4D0-1E81-4FCA-A08F-2B4270E122EC}" dt="2025-04-28T05:42:11.188" v="35" actId="1076"/>
          <ac:picMkLst>
            <pc:docMk/>
            <pc:sldMk cId="0" sldId="260"/>
            <ac:picMk id="129" creationId="{00000000-0000-0000-0000-000000000000}"/>
          </ac:picMkLst>
        </pc:picChg>
      </pc:sldChg>
      <pc:sldChg chg="addSp modSp mod">
        <pc:chgData name="Natalja Nikanorova" userId="4a67f31e-f83b-45b3-a894-033f6743daa5" providerId="ADAL" clId="{D9F3B4D0-1E81-4FCA-A08F-2B4270E122EC}" dt="2025-04-28T05:47:05.728" v="90" actId="207"/>
        <pc:sldMkLst>
          <pc:docMk/>
          <pc:sldMk cId="0" sldId="261"/>
        </pc:sldMkLst>
        <pc:spChg chg="mod">
          <ac:chgData name="Natalja Nikanorova" userId="4a67f31e-f83b-45b3-a894-033f6743daa5" providerId="ADAL" clId="{D9F3B4D0-1E81-4FCA-A08F-2B4270E122EC}" dt="2025-04-28T05:47:05.728" v="90" actId="207"/>
          <ac:spMkLst>
            <pc:docMk/>
            <pc:sldMk cId="0" sldId="261"/>
            <ac:spMk id="148" creationId="{00000000-0000-0000-0000-000000000000}"/>
          </ac:spMkLst>
        </pc:spChg>
        <pc:grpChg chg="mod">
          <ac:chgData name="Natalja Nikanorova" userId="4a67f31e-f83b-45b3-a894-033f6743daa5" providerId="ADAL" clId="{D9F3B4D0-1E81-4FCA-A08F-2B4270E122EC}" dt="2025-04-28T05:43:51.232" v="53" actId="1076"/>
          <ac:grpSpMkLst>
            <pc:docMk/>
            <pc:sldMk cId="0" sldId="261"/>
            <ac:grpSpMk id="136" creationId="{00000000-0000-0000-0000-000000000000}"/>
          </ac:grpSpMkLst>
        </pc:grpChg>
        <pc:picChg chg="add mod">
          <ac:chgData name="Natalja Nikanorova" userId="4a67f31e-f83b-45b3-a894-033f6743daa5" providerId="ADAL" clId="{D9F3B4D0-1E81-4FCA-A08F-2B4270E122EC}" dt="2025-04-28T05:43:58.365" v="55" actId="14100"/>
          <ac:picMkLst>
            <pc:docMk/>
            <pc:sldMk cId="0" sldId="261"/>
            <ac:picMk id="3" creationId="{4C395217-3AC3-6B14-7A8F-4C2EEBB41FE2}"/>
          </ac:picMkLst>
        </pc:picChg>
      </pc:sldChg>
      <pc:sldChg chg="modSp mod">
        <pc:chgData name="Natalja Nikanorova" userId="4a67f31e-f83b-45b3-a894-033f6743daa5" providerId="ADAL" clId="{D9F3B4D0-1E81-4FCA-A08F-2B4270E122EC}" dt="2025-04-28T05:46:16.188" v="81" actId="14100"/>
        <pc:sldMkLst>
          <pc:docMk/>
          <pc:sldMk cId="0" sldId="262"/>
        </pc:sldMkLst>
        <pc:spChg chg="mod">
          <ac:chgData name="Natalja Nikanorova" userId="4a67f31e-f83b-45b3-a894-033f6743daa5" providerId="ADAL" clId="{D9F3B4D0-1E81-4FCA-A08F-2B4270E122EC}" dt="2025-04-28T05:46:16.188" v="81" actId="14100"/>
          <ac:spMkLst>
            <pc:docMk/>
            <pc:sldMk cId="0" sldId="262"/>
            <ac:spMk id="153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46:08.082" v="80" actId="14100"/>
          <ac:spMkLst>
            <pc:docMk/>
            <pc:sldMk cId="0" sldId="262"/>
            <ac:spMk id="156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45:59.621" v="78" actId="14100"/>
          <ac:spMkLst>
            <pc:docMk/>
            <pc:sldMk cId="0" sldId="262"/>
            <ac:spMk id="157" creationId="{00000000-0000-0000-0000-000000000000}"/>
          </ac:spMkLst>
        </pc:spChg>
      </pc:sldChg>
      <pc:sldChg chg="del">
        <pc:chgData name="Natalja Nikanorova" userId="4a67f31e-f83b-45b3-a894-033f6743daa5" providerId="ADAL" clId="{D9F3B4D0-1E81-4FCA-A08F-2B4270E122EC}" dt="2025-04-28T05:47:12.833" v="91" actId="47"/>
        <pc:sldMkLst>
          <pc:docMk/>
          <pc:sldMk cId="0" sldId="263"/>
        </pc:sldMkLst>
      </pc:sldChg>
      <pc:sldChg chg="modSp mod">
        <pc:chgData name="Natalja Nikanorova" userId="4a67f31e-f83b-45b3-a894-033f6743daa5" providerId="ADAL" clId="{D9F3B4D0-1E81-4FCA-A08F-2B4270E122EC}" dt="2025-04-28T05:48:24.907" v="105" actId="1076"/>
        <pc:sldMkLst>
          <pc:docMk/>
          <pc:sldMk cId="0" sldId="264"/>
        </pc:sldMkLst>
        <pc:spChg chg="mod">
          <ac:chgData name="Natalja Nikanorova" userId="4a67f31e-f83b-45b3-a894-033f6743daa5" providerId="ADAL" clId="{D9F3B4D0-1E81-4FCA-A08F-2B4270E122EC}" dt="2025-04-28T05:47:35.254" v="96" actId="113"/>
          <ac:spMkLst>
            <pc:docMk/>
            <pc:sldMk cId="0" sldId="264"/>
            <ac:spMk id="168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48:05.964" v="101" actId="14100"/>
          <ac:spMkLst>
            <pc:docMk/>
            <pc:sldMk cId="0" sldId="264"/>
            <ac:spMk id="171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48:09.122" v="102" actId="14100"/>
          <ac:spMkLst>
            <pc:docMk/>
            <pc:sldMk cId="0" sldId="264"/>
            <ac:spMk id="172" creationId="{00000000-0000-0000-0000-000000000000}"/>
          </ac:spMkLst>
        </pc:spChg>
        <pc:picChg chg="mod">
          <ac:chgData name="Natalja Nikanorova" userId="4a67f31e-f83b-45b3-a894-033f6743daa5" providerId="ADAL" clId="{D9F3B4D0-1E81-4FCA-A08F-2B4270E122EC}" dt="2025-04-28T05:48:23.069" v="104" actId="1076"/>
          <ac:picMkLst>
            <pc:docMk/>
            <pc:sldMk cId="0" sldId="264"/>
            <ac:picMk id="169" creationId="{00000000-0000-0000-0000-000000000000}"/>
          </ac:picMkLst>
        </pc:picChg>
        <pc:picChg chg="mod">
          <ac:chgData name="Natalja Nikanorova" userId="4a67f31e-f83b-45b3-a894-033f6743daa5" providerId="ADAL" clId="{D9F3B4D0-1E81-4FCA-A08F-2B4270E122EC}" dt="2025-04-28T05:48:24.907" v="105" actId="1076"/>
          <ac:picMkLst>
            <pc:docMk/>
            <pc:sldMk cId="0" sldId="264"/>
            <ac:picMk id="170" creationId="{00000000-0000-0000-0000-000000000000}"/>
          </ac:picMkLst>
        </pc:picChg>
      </pc:sldChg>
      <pc:sldChg chg="del">
        <pc:chgData name="Natalja Nikanorova" userId="4a67f31e-f83b-45b3-a894-033f6743daa5" providerId="ADAL" clId="{D9F3B4D0-1E81-4FCA-A08F-2B4270E122EC}" dt="2025-04-28T05:49:07.473" v="112" actId="47"/>
        <pc:sldMkLst>
          <pc:docMk/>
          <pc:sldMk cId="0" sldId="265"/>
        </pc:sldMkLst>
      </pc:sldChg>
      <pc:sldChg chg="modSp mod">
        <pc:chgData name="Natalja Nikanorova" userId="4a67f31e-f83b-45b3-a894-033f6743daa5" providerId="ADAL" clId="{D9F3B4D0-1E81-4FCA-A08F-2B4270E122EC}" dt="2025-04-28T05:49:23.682" v="113" actId="14100"/>
        <pc:sldMkLst>
          <pc:docMk/>
          <pc:sldMk cId="0" sldId="266"/>
        </pc:sldMkLst>
        <pc:spChg chg="mod">
          <ac:chgData name="Natalja Nikanorova" userId="4a67f31e-f83b-45b3-a894-033f6743daa5" providerId="ADAL" clId="{D9F3B4D0-1E81-4FCA-A08F-2B4270E122EC}" dt="2025-04-28T05:49:23.682" v="113" actId="14100"/>
          <ac:spMkLst>
            <pc:docMk/>
            <pc:sldMk cId="0" sldId="266"/>
            <ac:spMk id="194" creationId="{00000000-0000-0000-0000-000000000000}"/>
          </ac:spMkLst>
        </pc:spChg>
      </pc:sldChg>
      <pc:sldChg chg="modSp mod">
        <pc:chgData name="Natalja Nikanorova" userId="4a67f31e-f83b-45b3-a894-033f6743daa5" providerId="ADAL" clId="{D9F3B4D0-1E81-4FCA-A08F-2B4270E122EC}" dt="2025-04-28T05:50:11.904" v="124" actId="1076"/>
        <pc:sldMkLst>
          <pc:docMk/>
          <pc:sldMk cId="0" sldId="267"/>
        </pc:sldMkLst>
        <pc:spChg chg="mod">
          <ac:chgData name="Natalja Nikanorova" userId="4a67f31e-f83b-45b3-a894-033f6743daa5" providerId="ADAL" clId="{D9F3B4D0-1E81-4FCA-A08F-2B4270E122EC}" dt="2025-04-28T05:49:39.170" v="118" actId="122"/>
          <ac:spMkLst>
            <pc:docMk/>
            <pc:sldMk cId="0" sldId="267"/>
            <ac:spMk id="199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49:50.922" v="120" actId="14100"/>
          <ac:spMkLst>
            <pc:docMk/>
            <pc:sldMk cId="0" sldId="267"/>
            <ac:spMk id="202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49:59.887" v="121" actId="255"/>
          <ac:spMkLst>
            <pc:docMk/>
            <pc:sldMk cId="0" sldId="267"/>
            <ac:spMk id="203" creationId="{00000000-0000-0000-0000-000000000000}"/>
          </ac:spMkLst>
        </pc:spChg>
        <pc:picChg chg="mod">
          <ac:chgData name="Natalja Nikanorova" userId="4a67f31e-f83b-45b3-a894-033f6743daa5" providerId="ADAL" clId="{D9F3B4D0-1E81-4FCA-A08F-2B4270E122EC}" dt="2025-04-28T05:50:10.768" v="123" actId="1076"/>
          <ac:picMkLst>
            <pc:docMk/>
            <pc:sldMk cId="0" sldId="267"/>
            <ac:picMk id="200" creationId="{00000000-0000-0000-0000-000000000000}"/>
          </ac:picMkLst>
        </pc:picChg>
        <pc:picChg chg="mod">
          <ac:chgData name="Natalja Nikanorova" userId="4a67f31e-f83b-45b3-a894-033f6743daa5" providerId="ADAL" clId="{D9F3B4D0-1E81-4FCA-A08F-2B4270E122EC}" dt="2025-04-28T05:50:11.904" v="124" actId="1076"/>
          <ac:picMkLst>
            <pc:docMk/>
            <pc:sldMk cId="0" sldId="267"/>
            <ac:picMk id="201" creationId="{00000000-0000-0000-0000-000000000000}"/>
          </ac:picMkLst>
        </pc:picChg>
      </pc:sldChg>
      <pc:sldChg chg="del">
        <pc:chgData name="Natalja Nikanorova" userId="4a67f31e-f83b-45b3-a894-033f6743daa5" providerId="ADAL" clId="{D9F3B4D0-1E81-4FCA-A08F-2B4270E122EC}" dt="2025-04-28T05:50:41.280" v="131" actId="47"/>
        <pc:sldMkLst>
          <pc:docMk/>
          <pc:sldMk cId="0" sldId="268"/>
        </pc:sldMkLst>
      </pc:sldChg>
      <pc:sldChg chg="modSp mod">
        <pc:chgData name="Natalja Nikanorova" userId="4a67f31e-f83b-45b3-a894-033f6743daa5" providerId="ADAL" clId="{D9F3B4D0-1E81-4FCA-A08F-2B4270E122EC}" dt="2025-04-28T05:52:05.499" v="147" actId="14100"/>
        <pc:sldMkLst>
          <pc:docMk/>
          <pc:sldMk cId="0" sldId="269"/>
        </pc:sldMkLst>
        <pc:spChg chg="mod">
          <ac:chgData name="Natalja Nikanorova" userId="4a67f31e-f83b-45b3-a894-033f6743daa5" providerId="ADAL" clId="{D9F3B4D0-1E81-4FCA-A08F-2B4270E122EC}" dt="2025-04-28T05:51:01.731" v="135" actId="14100"/>
          <ac:spMkLst>
            <pc:docMk/>
            <pc:sldMk cId="0" sldId="269"/>
            <ac:spMk id="214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51:33.564" v="140" actId="14100"/>
          <ac:spMkLst>
            <pc:docMk/>
            <pc:sldMk cId="0" sldId="269"/>
            <ac:spMk id="217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52:05.499" v="147" actId="14100"/>
          <ac:spMkLst>
            <pc:docMk/>
            <pc:sldMk cId="0" sldId="269"/>
            <ac:spMk id="218" creationId="{00000000-0000-0000-0000-000000000000}"/>
          </ac:spMkLst>
        </pc:spChg>
        <pc:picChg chg="mod">
          <ac:chgData name="Natalja Nikanorova" userId="4a67f31e-f83b-45b3-a894-033f6743daa5" providerId="ADAL" clId="{D9F3B4D0-1E81-4FCA-A08F-2B4270E122EC}" dt="2025-04-28T05:51:09.083" v="137" actId="1076"/>
          <ac:picMkLst>
            <pc:docMk/>
            <pc:sldMk cId="0" sldId="269"/>
            <ac:picMk id="215" creationId="{00000000-0000-0000-0000-000000000000}"/>
          </ac:picMkLst>
        </pc:picChg>
        <pc:picChg chg="mod">
          <ac:chgData name="Natalja Nikanorova" userId="4a67f31e-f83b-45b3-a894-033f6743daa5" providerId="ADAL" clId="{D9F3B4D0-1E81-4FCA-A08F-2B4270E122EC}" dt="2025-04-28T05:51:51.203" v="143" actId="1076"/>
          <ac:picMkLst>
            <pc:docMk/>
            <pc:sldMk cId="0" sldId="269"/>
            <ac:picMk id="216" creationId="{00000000-0000-0000-0000-000000000000}"/>
          </ac:picMkLst>
        </pc:picChg>
      </pc:sldChg>
      <pc:sldChg chg="del">
        <pc:chgData name="Natalja Nikanorova" userId="4a67f31e-f83b-45b3-a894-033f6743daa5" providerId="ADAL" clId="{D9F3B4D0-1E81-4FCA-A08F-2B4270E122EC}" dt="2025-04-28T05:52:56.148" v="154" actId="47"/>
        <pc:sldMkLst>
          <pc:docMk/>
          <pc:sldMk cId="0" sldId="270"/>
        </pc:sldMkLst>
      </pc:sldChg>
      <pc:sldChg chg="modSp mod">
        <pc:chgData name="Natalja Nikanorova" userId="4a67f31e-f83b-45b3-a894-033f6743daa5" providerId="ADAL" clId="{D9F3B4D0-1E81-4FCA-A08F-2B4270E122EC}" dt="2025-04-28T05:54:33.652" v="164" actId="14100"/>
        <pc:sldMkLst>
          <pc:docMk/>
          <pc:sldMk cId="0" sldId="271"/>
        </pc:sldMkLst>
        <pc:spChg chg="mod">
          <ac:chgData name="Natalja Nikanorova" userId="4a67f31e-f83b-45b3-a894-033f6743daa5" providerId="ADAL" clId="{D9F3B4D0-1E81-4FCA-A08F-2B4270E122EC}" dt="2025-04-28T05:54:33.652" v="164" actId="14100"/>
          <ac:spMkLst>
            <pc:docMk/>
            <pc:sldMk cId="0" sldId="271"/>
            <ac:spMk id="229" creationId="{00000000-0000-0000-0000-000000000000}"/>
          </ac:spMkLst>
        </pc:spChg>
        <pc:picChg chg="mod">
          <ac:chgData name="Natalja Nikanorova" userId="4a67f31e-f83b-45b3-a894-033f6743daa5" providerId="ADAL" clId="{D9F3B4D0-1E81-4FCA-A08F-2B4270E122EC}" dt="2025-04-28T05:53:10.570" v="156" actId="1076"/>
          <ac:picMkLst>
            <pc:docMk/>
            <pc:sldMk cId="0" sldId="271"/>
            <ac:picMk id="230" creationId="{00000000-0000-0000-0000-000000000000}"/>
          </ac:picMkLst>
        </pc:picChg>
        <pc:picChg chg="mod">
          <ac:chgData name="Natalja Nikanorova" userId="4a67f31e-f83b-45b3-a894-033f6743daa5" providerId="ADAL" clId="{D9F3B4D0-1E81-4FCA-A08F-2B4270E122EC}" dt="2025-04-28T05:54:07.229" v="162" actId="14100"/>
          <ac:picMkLst>
            <pc:docMk/>
            <pc:sldMk cId="0" sldId="271"/>
            <ac:picMk id="231" creationId="{00000000-0000-0000-0000-000000000000}"/>
          </ac:picMkLst>
        </pc:picChg>
      </pc:sldChg>
      <pc:sldChg chg="modSp mod">
        <pc:chgData name="Natalja Nikanorova" userId="4a67f31e-f83b-45b3-a894-033f6743daa5" providerId="ADAL" clId="{D9F3B4D0-1E81-4FCA-A08F-2B4270E122EC}" dt="2025-04-28T05:57:55.080" v="184" actId="14100"/>
        <pc:sldMkLst>
          <pc:docMk/>
          <pc:sldMk cId="0" sldId="273"/>
        </pc:sldMkLst>
        <pc:spChg chg="mod">
          <ac:chgData name="Natalja Nikanorova" userId="4a67f31e-f83b-45b3-a894-033f6743daa5" providerId="ADAL" clId="{D9F3B4D0-1E81-4FCA-A08F-2B4270E122EC}" dt="2025-04-28T05:56:23.335" v="175" actId="14100"/>
          <ac:spMkLst>
            <pc:docMk/>
            <pc:sldMk cId="0" sldId="273"/>
            <ac:spMk id="241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57:42.236" v="182" actId="14100"/>
          <ac:spMkLst>
            <pc:docMk/>
            <pc:sldMk cId="0" sldId="273"/>
            <ac:spMk id="244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57:55.080" v="184" actId="14100"/>
          <ac:spMkLst>
            <pc:docMk/>
            <pc:sldMk cId="0" sldId="273"/>
            <ac:spMk id="245" creationId="{00000000-0000-0000-0000-000000000000}"/>
          </ac:spMkLst>
        </pc:spChg>
        <pc:picChg chg="mod">
          <ac:chgData name="Natalja Nikanorova" userId="4a67f31e-f83b-45b3-a894-033f6743daa5" providerId="ADAL" clId="{D9F3B4D0-1E81-4FCA-A08F-2B4270E122EC}" dt="2025-04-28T05:55:07.028" v="171" actId="14100"/>
          <ac:picMkLst>
            <pc:docMk/>
            <pc:sldMk cId="0" sldId="273"/>
            <ac:picMk id="242" creationId="{00000000-0000-0000-0000-000000000000}"/>
          </ac:picMkLst>
        </pc:picChg>
        <pc:picChg chg="mod">
          <ac:chgData name="Natalja Nikanorova" userId="4a67f31e-f83b-45b3-a894-033f6743daa5" providerId="ADAL" clId="{D9F3B4D0-1E81-4FCA-A08F-2B4270E122EC}" dt="2025-04-28T05:55:37.487" v="174" actId="14100"/>
          <ac:picMkLst>
            <pc:docMk/>
            <pc:sldMk cId="0" sldId="273"/>
            <ac:picMk id="243" creationId="{00000000-0000-0000-0000-000000000000}"/>
          </ac:picMkLst>
        </pc:picChg>
      </pc:sldChg>
      <pc:sldChg chg="del">
        <pc:chgData name="Natalja Nikanorova" userId="4a67f31e-f83b-45b3-a894-033f6743daa5" providerId="ADAL" clId="{D9F3B4D0-1E81-4FCA-A08F-2B4270E122EC}" dt="2025-04-28T05:58:36.331" v="190" actId="47"/>
        <pc:sldMkLst>
          <pc:docMk/>
          <pc:sldMk cId="0" sldId="274"/>
        </pc:sldMkLst>
      </pc:sldChg>
      <pc:sldChg chg="modSp mod">
        <pc:chgData name="Natalja Nikanorova" userId="4a67f31e-f83b-45b3-a894-033f6743daa5" providerId="ADAL" clId="{D9F3B4D0-1E81-4FCA-A08F-2B4270E122EC}" dt="2025-04-28T06:14:33.228" v="236" actId="14100"/>
        <pc:sldMkLst>
          <pc:docMk/>
          <pc:sldMk cId="0" sldId="276"/>
        </pc:sldMkLst>
        <pc:spChg chg="mod">
          <ac:chgData name="Natalja Nikanorova" userId="4a67f31e-f83b-45b3-a894-033f6743daa5" providerId="ADAL" clId="{D9F3B4D0-1E81-4FCA-A08F-2B4270E122EC}" dt="2025-04-28T06:14:33.228" v="236" actId="14100"/>
          <ac:spMkLst>
            <pc:docMk/>
            <pc:sldMk cId="0" sldId="276"/>
            <ac:spMk id="261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6:13:08.466" v="221" actId="1076"/>
          <ac:spMkLst>
            <pc:docMk/>
            <pc:sldMk cId="0" sldId="276"/>
            <ac:spMk id="271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6:13:10.483" v="222" actId="1076"/>
          <ac:spMkLst>
            <pc:docMk/>
            <pc:sldMk cId="0" sldId="276"/>
            <ac:spMk id="272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6:00:20.200" v="212" actId="14100"/>
          <ac:spMkLst>
            <pc:docMk/>
            <pc:sldMk cId="0" sldId="276"/>
            <ac:spMk id="284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6:00:36.465" v="215" actId="255"/>
          <ac:spMkLst>
            <pc:docMk/>
            <pc:sldMk cId="0" sldId="276"/>
            <ac:spMk id="285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5:59:42.379" v="202" actId="1076"/>
          <ac:spMkLst>
            <pc:docMk/>
            <pc:sldMk cId="0" sldId="276"/>
            <ac:spMk id="287" creationId="{00000000-0000-0000-0000-000000000000}"/>
          </ac:spMkLst>
        </pc:spChg>
        <pc:grpChg chg="mod">
          <ac:chgData name="Natalja Nikanorova" userId="4a67f31e-f83b-45b3-a894-033f6743daa5" providerId="ADAL" clId="{D9F3B4D0-1E81-4FCA-A08F-2B4270E122EC}" dt="2025-04-28T06:13:04.530" v="220" actId="1076"/>
          <ac:grpSpMkLst>
            <pc:docMk/>
            <pc:sldMk cId="0" sldId="276"/>
            <ac:grpSpMk id="262" creationId="{00000000-0000-0000-0000-000000000000}"/>
          </ac:grpSpMkLst>
        </pc:grpChg>
        <pc:grpChg chg="mod">
          <ac:chgData name="Natalja Nikanorova" userId="4a67f31e-f83b-45b3-a894-033f6743daa5" providerId="ADAL" clId="{D9F3B4D0-1E81-4FCA-A08F-2B4270E122EC}" dt="2025-04-28T06:13:30.041" v="224" actId="1076"/>
          <ac:grpSpMkLst>
            <pc:docMk/>
            <pc:sldMk cId="0" sldId="276"/>
            <ac:grpSpMk id="273" creationId="{00000000-0000-0000-0000-000000000000}"/>
          </ac:grpSpMkLst>
        </pc:grpChg>
      </pc:sldChg>
      <pc:sldChg chg="del">
        <pc:chgData name="Natalja Nikanorova" userId="4a67f31e-f83b-45b3-a894-033f6743daa5" providerId="ADAL" clId="{D9F3B4D0-1E81-4FCA-A08F-2B4270E122EC}" dt="2025-04-28T06:15:05.375" v="241" actId="47"/>
        <pc:sldMkLst>
          <pc:docMk/>
          <pc:sldMk cId="0" sldId="277"/>
        </pc:sldMkLst>
      </pc:sldChg>
      <pc:sldChg chg="modSp mod">
        <pc:chgData name="Natalja Nikanorova" userId="4a67f31e-f83b-45b3-a894-033f6743daa5" providerId="ADAL" clId="{D9F3B4D0-1E81-4FCA-A08F-2B4270E122EC}" dt="2025-04-28T06:18:35.735" v="274" actId="14100"/>
        <pc:sldMkLst>
          <pc:docMk/>
          <pc:sldMk cId="0" sldId="278"/>
        </pc:sldMkLst>
        <pc:spChg chg="mod">
          <ac:chgData name="Natalja Nikanorova" userId="4a67f31e-f83b-45b3-a894-033f6743daa5" providerId="ADAL" clId="{D9F3B4D0-1E81-4FCA-A08F-2B4270E122EC}" dt="2025-04-28T06:15:24.521" v="246" actId="122"/>
          <ac:spMkLst>
            <pc:docMk/>
            <pc:sldMk cId="0" sldId="278"/>
            <ac:spMk id="308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6:18:18.913" v="271" actId="14100"/>
          <ac:spMkLst>
            <pc:docMk/>
            <pc:sldMk cId="0" sldId="278"/>
            <ac:spMk id="309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6:18:35.735" v="274" actId="14100"/>
          <ac:spMkLst>
            <pc:docMk/>
            <pc:sldMk cId="0" sldId="278"/>
            <ac:spMk id="310" creationId="{00000000-0000-0000-0000-000000000000}"/>
          </ac:spMkLst>
        </pc:spChg>
        <pc:picChg chg="mod">
          <ac:chgData name="Natalja Nikanorova" userId="4a67f31e-f83b-45b3-a894-033f6743daa5" providerId="ADAL" clId="{D9F3B4D0-1E81-4FCA-A08F-2B4270E122EC}" dt="2025-04-28T06:17:41.981" v="264" actId="1076"/>
          <ac:picMkLst>
            <pc:docMk/>
            <pc:sldMk cId="0" sldId="278"/>
            <ac:picMk id="311" creationId="{00000000-0000-0000-0000-000000000000}"/>
          </ac:picMkLst>
        </pc:picChg>
        <pc:picChg chg="mod">
          <ac:chgData name="Natalja Nikanorova" userId="4a67f31e-f83b-45b3-a894-033f6743daa5" providerId="ADAL" clId="{D9F3B4D0-1E81-4FCA-A08F-2B4270E122EC}" dt="2025-04-28T06:16:50.402" v="255" actId="14100"/>
          <ac:picMkLst>
            <pc:docMk/>
            <pc:sldMk cId="0" sldId="278"/>
            <ac:picMk id="312" creationId="{00000000-0000-0000-0000-000000000000}"/>
          </ac:picMkLst>
        </pc:picChg>
      </pc:sldChg>
      <pc:sldChg chg="del">
        <pc:chgData name="Natalja Nikanorova" userId="4a67f31e-f83b-45b3-a894-033f6743daa5" providerId="ADAL" clId="{D9F3B4D0-1E81-4FCA-A08F-2B4270E122EC}" dt="2025-04-28T06:19:11.502" v="281" actId="47"/>
        <pc:sldMkLst>
          <pc:docMk/>
          <pc:sldMk cId="0" sldId="279"/>
        </pc:sldMkLst>
      </pc:sldChg>
      <pc:sldChg chg="modSp mod">
        <pc:chgData name="Natalja Nikanorova" userId="4a67f31e-f83b-45b3-a894-033f6743daa5" providerId="ADAL" clId="{D9F3B4D0-1E81-4FCA-A08F-2B4270E122EC}" dt="2025-04-28T06:20:39.938" v="306" actId="14100"/>
        <pc:sldMkLst>
          <pc:docMk/>
          <pc:sldMk cId="0" sldId="280"/>
        </pc:sldMkLst>
        <pc:spChg chg="mod">
          <ac:chgData name="Natalja Nikanorova" userId="4a67f31e-f83b-45b3-a894-033f6743daa5" providerId="ADAL" clId="{D9F3B4D0-1E81-4FCA-A08F-2B4270E122EC}" dt="2025-04-28T06:20:15.951" v="301" actId="20577"/>
          <ac:spMkLst>
            <pc:docMk/>
            <pc:sldMk cId="0" sldId="280"/>
            <ac:spMk id="323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6:19:50.092" v="289" actId="14100"/>
          <ac:spMkLst>
            <pc:docMk/>
            <pc:sldMk cId="0" sldId="280"/>
            <ac:spMk id="326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6:20:39.938" v="306" actId="14100"/>
          <ac:spMkLst>
            <pc:docMk/>
            <pc:sldMk cId="0" sldId="280"/>
            <ac:spMk id="327" creationId="{00000000-0000-0000-0000-000000000000}"/>
          </ac:spMkLst>
        </pc:spChg>
        <pc:picChg chg="mod">
          <ac:chgData name="Natalja Nikanorova" userId="4a67f31e-f83b-45b3-a894-033f6743daa5" providerId="ADAL" clId="{D9F3B4D0-1E81-4FCA-A08F-2B4270E122EC}" dt="2025-04-28T06:19:33.846" v="285" actId="14100"/>
          <ac:picMkLst>
            <pc:docMk/>
            <pc:sldMk cId="0" sldId="280"/>
            <ac:picMk id="324" creationId="{00000000-0000-0000-0000-000000000000}"/>
          </ac:picMkLst>
        </pc:picChg>
        <pc:picChg chg="mod">
          <ac:chgData name="Natalja Nikanorova" userId="4a67f31e-f83b-45b3-a894-033f6743daa5" providerId="ADAL" clId="{D9F3B4D0-1E81-4FCA-A08F-2B4270E122EC}" dt="2025-04-28T06:20:10.839" v="293" actId="1076"/>
          <ac:picMkLst>
            <pc:docMk/>
            <pc:sldMk cId="0" sldId="280"/>
            <ac:picMk id="325" creationId="{00000000-0000-0000-0000-000000000000}"/>
          </ac:picMkLst>
        </pc:picChg>
      </pc:sldChg>
      <pc:sldChg chg="del">
        <pc:chgData name="Natalja Nikanorova" userId="4a67f31e-f83b-45b3-a894-033f6743daa5" providerId="ADAL" clId="{D9F3B4D0-1E81-4FCA-A08F-2B4270E122EC}" dt="2025-04-28T06:21:17.286" v="316" actId="47"/>
        <pc:sldMkLst>
          <pc:docMk/>
          <pc:sldMk cId="0" sldId="281"/>
        </pc:sldMkLst>
      </pc:sldChg>
      <pc:sldChg chg="modSp mod">
        <pc:chgData name="Natalja Nikanorova" userId="4a67f31e-f83b-45b3-a894-033f6743daa5" providerId="ADAL" clId="{D9F3B4D0-1E81-4FCA-A08F-2B4270E122EC}" dt="2025-04-28T06:22:51.442" v="336" actId="255"/>
        <pc:sldMkLst>
          <pc:docMk/>
          <pc:sldMk cId="0" sldId="282"/>
        </pc:sldMkLst>
        <pc:spChg chg="mod">
          <ac:chgData name="Natalja Nikanorova" userId="4a67f31e-f83b-45b3-a894-033f6743daa5" providerId="ADAL" clId="{D9F3B4D0-1E81-4FCA-A08F-2B4270E122EC}" dt="2025-04-28T06:21:43.964" v="322" actId="14100"/>
          <ac:spMkLst>
            <pc:docMk/>
            <pc:sldMk cId="0" sldId="282"/>
            <ac:spMk id="338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6:22:41.209" v="334" actId="14100"/>
          <ac:spMkLst>
            <pc:docMk/>
            <pc:sldMk cId="0" sldId="282"/>
            <ac:spMk id="339" creationId="{00000000-0000-0000-0000-000000000000}"/>
          </ac:spMkLst>
        </pc:spChg>
        <pc:spChg chg="mod">
          <ac:chgData name="Natalja Nikanorova" userId="4a67f31e-f83b-45b3-a894-033f6743daa5" providerId="ADAL" clId="{D9F3B4D0-1E81-4FCA-A08F-2B4270E122EC}" dt="2025-04-28T06:22:51.442" v="336" actId="255"/>
          <ac:spMkLst>
            <pc:docMk/>
            <pc:sldMk cId="0" sldId="282"/>
            <ac:spMk id="340" creationId="{00000000-0000-0000-0000-000000000000}"/>
          </ac:spMkLst>
        </pc:spChg>
        <pc:picChg chg="mod">
          <ac:chgData name="Natalja Nikanorova" userId="4a67f31e-f83b-45b3-a894-033f6743daa5" providerId="ADAL" clId="{D9F3B4D0-1E81-4FCA-A08F-2B4270E122EC}" dt="2025-04-28T06:22:15.592" v="328" actId="14100"/>
          <ac:picMkLst>
            <pc:docMk/>
            <pc:sldMk cId="0" sldId="282"/>
            <ac:picMk id="341" creationId="{00000000-0000-0000-0000-000000000000}"/>
          </ac:picMkLst>
        </pc:picChg>
        <pc:picChg chg="mod">
          <ac:chgData name="Natalja Nikanorova" userId="4a67f31e-f83b-45b3-a894-033f6743daa5" providerId="ADAL" clId="{D9F3B4D0-1E81-4FCA-A08F-2B4270E122EC}" dt="2025-04-28T06:22:19.555" v="329" actId="14100"/>
          <ac:picMkLst>
            <pc:docMk/>
            <pc:sldMk cId="0" sldId="282"/>
            <ac:picMk id="342" creationId="{00000000-0000-0000-0000-000000000000}"/>
          </ac:picMkLst>
        </pc:picChg>
      </pc:sldChg>
      <pc:sldChg chg="del">
        <pc:chgData name="Natalja Nikanorova" userId="4a67f31e-f83b-45b3-a894-033f6743daa5" providerId="ADAL" clId="{D9F3B4D0-1E81-4FCA-A08F-2B4270E122EC}" dt="2025-04-28T06:23:19.811" v="343" actId="47"/>
        <pc:sldMkLst>
          <pc:docMk/>
          <pc:sldMk cId="0" sldId="283"/>
        </pc:sldMkLst>
      </pc:sldChg>
      <pc:sldChg chg="modSp mod">
        <pc:chgData name="Natalja Nikanorova" userId="4a67f31e-f83b-45b3-a894-033f6743daa5" providerId="ADAL" clId="{D9F3B4D0-1E81-4FCA-A08F-2B4270E122EC}" dt="2025-04-28T06:23:26.218" v="345" actId="14100"/>
        <pc:sldMkLst>
          <pc:docMk/>
          <pc:sldMk cId="0" sldId="284"/>
        </pc:sldMkLst>
        <pc:spChg chg="mod">
          <ac:chgData name="Natalja Nikanorova" userId="4a67f31e-f83b-45b3-a894-033f6743daa5" providerId="ADAL" clId="{D9F3B4D0-1E81-4FCA-A08F-2B4270E122EC}" dt="2025-04-28T06:23:26.218" v="345" actId="14100"/>
          <ac:spMkLst>
            <pc:docMk/>
            <pc:sldMk cId="0" sldId="284"/>
            <ac:spMk id="353" creationId="{00000000-0000-0000-0000-000000000000}"/>
          </ac:spMkLst>
        </pc:spChg>
      </pc:sldChg>
      <pc:sldChg chg="delSp modSp add mod">
        <pc:chgData name="Natalja Nikanorova" userId="4a67f31e-f83b-45b3-a894-033f6743daa5" providerId="ADAL" clId="{D9F3B4D0-1E81-4FCA-A08F-2B4270E122EC}" dt="2025-04-28T05:47:45.177" v="98" actId="113"/>
        <pc:sldMkLst>
          <pc:docMk/>
          <pc:sldMk cId="1030354021" sldId="286"/>
        </pc:sldMkLst>
        <pc:spChg chg="mod">
          <ac:chgData name="Natalja Nikanorova" userId="4a67f31e-f83b-45b3-a894-033f6743daa5" providerId="ADAL" clId="{D9F3B4D0-1E81-4FCA-A08F-2B4270E122EC}" dt="2025-04-28T05:47:45.177" v="98" actId="113"/>
          <ac:spMkLst>
            <pc:docMk/>
            <pc:sldMk cId="1030354021" sldId="286"/>
            <ac:spMk id="156" creationId="{5A3C9054-D6FF-E37A-0BA7-9C3A30043C39}"/>
          </ac:spMkLst>
        </pc:spChg>
        <pc:spChg chg="del mod">
          <ac:chgData name="Natalja Nikanorova" userId="4a67f31e-f83b-45b3-a894-033f6743daa5" providerId="ADAL" clId="{D9F3B4D0-1E81-4FCA-A08F-2B4270E122EC}" dt="2025-04-28T05:46:51.263" v="88"/>
          <ac:spMkLst>
            <pc:docMk/>
            <pc:sldMk cId="1030354021" sldId="286"/>
            <ac:spMk id="157" creationId="{08D5BC69-8EC6-0A15-57CD-8F80B77E0F18}"/>
          </ac:spMkLst>
        </pc:spChg>
        <pc:picChg chg="del mod">
          <ac:chgData name="Natalja Nikanorova" userId="4a67f31e-f83b-45b3-a894-033f6743daa5" providerId="ADAL" clId="{D9F3B4D0-1E81-4FCA-A08F-2B4270E122EC}" dt="2025-04-28T05:46:46.825" v="84" actId="478"/>
          <ac:picMkLst>
            <pc:docMk/>
            <pc:sldMk cId="1030354021" sldId="286"/>
            <ac:picMk id="155" creationId="{8A88A570-DA07-1779-9565-C5C38AE297D1}"/>
          </ac:picMkLst>
        </pc:picChg>
      </pc:sldChg>
      <pc:sldChg chg="delSp modSp add mod">
        <pc:chgData name="Natalja Nikanorova" userId="4a67f31e-f83b-45b3-a894-033f6743daa5" providerId="ADAL" clId="{D9F3B4D0-1E81-4FCA-A08F-2B4270E122EC}" dt="2025-04-28T05:49:05.369" v="111"/>
        <pc:sldMkLst>
          <pc:docMk/>
          <pc:sldMk cId="4269096612" sldId="287"/>
        </pc:sldMkLst>
        <pc:spChg chg="mod">
          <ac:chgData name="Natalja Nikanorova" userId="4a67f31e-f83b-45b3-a894-033f6743daa5" providerId="ADAL" clId="{D9F3B4D0-1E81-4FCA-A08F-2B4270E122EC}" dt="2025-04-28T05:49:04.261" v="109" actId="207"/>
          <ac:spMkLst>
            <pc:docMk/>
            <pc:sldMk cId="4269096612" sldId="287"/>
            <ac:spMk id="171" creationId="{9CCF440B-8E5A-655A-2AC8-F358F57F0C60}"/>
          </ac:spMkLst>
        </pc:spChg>
        <pc:spChg chg="del mod">
          <ac:chgData name="Natalja Nikanorova" userId="4a67f31e-f83b-45b3-a894-033f6743daa5" providerId="ADAL" clId="{D9F3B4D0-1E81-4FCA-A08F-2B4270E122EC}" dt="2025-04-28T05:49:05.369" v="111"/>
          <ac:spMkLst>
            <pc:docMk/>
            <pc:sldMk cId="4269096612" sldId="287"/>
            <ac:spMk id="172" creationId="{02C350C5-17BD-D743-FC13-6BB43ECC9C2E}"/>
          </ac:spMkLst>
        </pc:spChg>
        <pc:picChg chg="del">
          <ac:chgData name="Natalja Nikanorova" userId="4a67f31e-f83b-45b3-a894-033f6743daa5" providerId="ADAL" clId="{D9F3B4D0-1E81-4FCA-A08F-2B4270E122EC}" dt="2025-04-28T05:48:57.047" v="107" actId="478"/>
          <ac:picMkLst>
            <pc:docMk/>
            <pc:sldMk cId="4269096612" sldId="287"/>
            <ac:picMk id="169" creationId="{93DB9A26-D163-FC1B-0612-E3E20BE7E462}"/>
          </ac:picMkLst>
        </pc:picChg>
      </pc:sldChg>
      <pc:sldChg chg="delSp modSp add mod">
        <pc:chgData name="Natalja Nikanorova" userId="4a67f31e-f83b-45b3-a894-033f6743daa5" providerId="ADAL" clId="{D9F3B4D0-1E81-4FCA-A08F-2B4270E122EC}" dt="2025-04-28T05:50:30.346" v="130"/>
        <pc:sldMkLst>
          <pc:docMk/>
          <pc:sldMk cId="3901549889" sldId="288"/>
        </pc:sldMkLst>
        <pc:spChg chg="mod">
          <ac:chgData name="Natalja Nikanorova" userId="4a67f31e-f83b-45b3-a894-033f6743daa5" providerId="ADAL" clId="{D9F3B4D0-1E81-4FCA-A08F-2B4270E122EC}" dt="2025-04-28T05:50:28.446" v="128" actId="207"/>
          <ac:spMkLst>
            <pc:docMk/>
            <pc:sldMk cId="3901549889" sldId="288"/>
            <ac:spMk id="202" creationId="{3A081635-A1E8-1690-1501-A579469548A3}"/>
          </ac:spMkLst>
        </pc:spChg>
        <pc:spChg chg="del mod">
          <ac:chgData name="Natalja Nikanorova" userId="4a67f31e-f83b-45b3-a894-033f6743daa5" providerId="ADAL" clId="{D9F3B4D0-1E81-4FCA-A08F-2B4270E122EC}" dt="2025-04-28T05:50:30.346" v="130"/>
          <ac:spMkLst>
            <pc:docMk/>
            <pc:sldMk cId="3901549889" sldId="288"/>
            <ac:spMk id="203" creationId="{175B28A8-2EF4-4EFD-C3AA-FC5EAE8C0FEB}"/>
          </ac:spMkLst>
        </pc:spChg>
        <pc:picChg chg="del">
          <ac:chgData name="Natalja Nikanorova" userId="4a67f31e-f83b-45b3-a894-033f6743daa5" providerId="ADAL" clId="{D9F3B4D0-1E81-4FCA-A08F-2B4270E122EC}" dt="2025-04-28T05:50:23.264" v="126" actId="478"/>
          <ac:picMkLst>
            <pc:docMk/>
            <pc:sldMk cId="3901549889" sldId="288"/>
            <ac:picMk id="200" creationId="{9B90298A-BF06-8E11-BCC2-983A380B5FFA}"/>
          </ac:picMkLst>
        </pc:picChg>
      </pc:sldChg>
      <pc:sldChg chg="delSp modSp add mod">
        <pc:chgData name="Natalja Nikanorova" userId="4a67f31e-f83b-45b3-a894-033f6743daa5" providerId="ADAL" clId="{D9F3B4D0-1E81-4FCA-A08F-2B4270E122EC}" dt="2025-04-28T05:52:30.095" v="153"/>
        <pc:sldMkLst>
          <pc:docMk/>
          <pc:sldMk cId="4079282434" sldId="289"/>
        </pc:sldMkLst>
        <pc:spChg chg="del mod">
          <ac:chgData name="Natalja Nikanorova" userId="4a67f31e-f83b-45b3-a894-033f6743daa5" providerId="ADAL" clId="{D9F3B4D0-1E81-4FCA-A08F-2B4270E122EC}" dt="2025-04-28T05:52:30.095" v="153"/>
          <ac:spMkLst>
            <pc:docMk/>
            <pc:sldMk cId="4079282434" sldId="289"/>
            <ac:spMk id="217" creationId="{90159414-FC34-F0A3-1845-CB8FF83D96B6}"/>
          </ac:spMkLst>
        </pc:spChg>
        <pc:spChg chg="mod">
          <ac:chgData name="Natalja Nikanorova" userId="4a67f31e-f83b-45b3-a894-033f6743daa5" providerId="ADAL" clId="{D9F3B4D0-1E81-4FCA-A08F-2B4270E122EC}" dt="2025-04-28T05:52:25.410" v="149" actId="207"/>
          <ac:spMkLst>
            <pc:docMk/>
            <pc:sldMk cId="4079282434" sldId="289"/>
            <ac:spMk id="218" creationId="{CE9C4CC3-85A9-52BF-C86A-2D8B18C2A6EF}"/>
          </ac:spMkLst>
        </pc:spChg>
        <pc:picChg chg="del">
          <ac:chgData name="Natalja Nikanorova" userId="4a67f31e-f83b-45b3-a894-033f6743daa5" providerId="ADAL" clId="{D9F3B4D0-1E81-4FCA-A08F-2B4270E122EC}" dt="2025-04-28T05:52:26.731" v="150" actId="478"/>
          <ac:picMkLst>
            <pc:docMk/>
            <pc:sldMk cId="4079282434" sldId="289"/>
            <ac:picMk id="215" creationId="{939ABB0F-64BE-B9C6-AF61-C64E7C8E2A91}"/>
          </ac:picMkLst>
        </pc:picChg>
      </pc:sldChg>
      <pc:sldChg chg="add del">
        <pc:chgData name="Natalja Nikanorova" userId="4a67f31e-f83b-45b3-a894-033f6743daa5" providerId="ADAL" clId="{D9F3B4D0-1E81-4FCA-A08F-2B4270E122EC}" dt="2025-04-28T05:58:06.716" v="185" actId="47"/>
        <pc:sldMkLst>
          <pc:docMk/>
          <pc:sldMk cId="3398647762" sldId="290"/>
        </pc:sldMkLst>
      </pc:sldChg>
      <pc:sldChg chg="delSp modSp add mod">
        <pc:chgData name="Natalja Nikanorova" userId="4a67f31e-f83b-45b3-a894-033f6743daa5" providerId="ADAL" clId="{D9F3B4D0-1E81-4FCA-A08F-2B4270E122EC}" dt="2025-04-28T05:58:24.076" v="189" actId="20577"/>
        <pc:sldMkLst>
          <pc:docMk/>
          <pc:sldMk cId="4177209942" sldId="290"/>
        </pc:sldMkLst>
        <pc:spChg chg="mod">
          <ac:chgData name="Natalja Nikanorova" userId="4a67f31e-f83b-45b3-a894-033f6743daa5" providerId="ADAL" clId="{D9F3B4D0-1E81-4FCA-A08F-2B4270E122EC}" dt="2025-04-28T05:58:19.897" v="187" actId="207"/>
          <ac:spMkLst>
            <pc:docMk/>
            <pc:sldMk cId="4177209942" sldId="290"/>
            <ac:spMk id="244" creationId="{806CAB58-4D0C-F7C8-C928-4FB62F9BF3A7}"/>
          </ac:spMkLst>
        </pc:spChg>
        <pc:spChg chg="mod">
          <ac:chgData name="Natalja Nikanorova" userId="4a67f31e-f83b-45b3-a894-033f6743daa5" providerId="ADAL" clId="{D9F3B4D0-1E81-4FCA-A08F-2B4270E122EC}" dt="2025-04-28T05:58:24.076" v="189" actId="20577"/>
          <ac:spMkLst>
            <pc:docMk/>
            <pc:sldMk cId="4177209942" sldId="290"/>
            <ac:spMk id="245" creationId="{A4A4923B-B686-E1AB-12FC-7F6408BDA7A4}"/>
          </ac:spMkLst>
        </pc:spChg>
        <pc:picChg chg="del">
          <ac:chgData name="Natalja Nikanorova" userId="4a67f31e-f83b-45b3-a894-033f6743daa5" providerId="ADAL" clId="{D9F3B4D0-1E81-4FCA-A08F-2B4270E122EC}" dt="2025-04-28T05:58:21.356" v="188" actId="478"/>
          <ac:picMkLst>
            <pc:docMk/>
            <pc:sldMk cId="4177209942" sldId="290"/>
            <ac:picMk id="243" creationId="{2BE72AFB-6E32-D838-BAA4-092C559B7AAF}"/>
          </ac:picMkLst>
        </pc:picChg>
      </pc:sldChg>
      <pc:sldChg chg="delSp modSp add mod">
        <pc:chgData name="Natalja Nikanorova" userId="4a67f31e-f83b-45b3-a894-033f6743daa5" providerId="ADAL" clId="{D9F3B4D0-1E81-4FCA-A08F-2B4270E122EC}" dt="2025-04-28T06:14:58.209" v="240" actId="14100"/>
        <pc:sldMkLst>
          <pc:docMk/>
          <pc:sldMk cId="4005648672" sldId="291"/>
        </pc:sldMkLst>
        <pc:spChg chg="del">
          <ac:chgData name="Natalja Nikanorova" userId="4a67f31e-f83b-45b3-a894-033f6743daa5" providerId="ADAL" clId="{D9F3B4D0-1E81-4FCA-A08F-2B4270E122EC}" dt="2025-04-28T06:14:05.048" v="234" actId="478"/>
          <ac:spMkLst>
            <pc:docMk/>
            <pc:sldMk cId="4005648672" sldId="291"/>
            <ac:spMk id="271" creationId="{4B14BE23-06D5-D9F3-ADF4-32BCB54AB0E6}"/>
          </ac:spMkLst>
        </pc:spChg>
        <pc:spChg chg="del mod">
          <ac:chgData name="Natalja Nikanorova" userId="4a67f31e-f83b-45b3-a894-033f6743daa5" providerId="ADAL" clId="{D9F3B4D0-1E81-4FCA-A08F-2B4270E122EC}" dt="2025-04-28T06:14:04.210" v="233" actId="478"/>
          <ac:spMkLst>
            <pc:docMk/>
            <pc:sldMk cId="4005648672" sldId="291"/>
            <ac:spMk id="272" creationId="{D8AE5F6E-06A8-1EC9-6338-F6720233742E}"/>
          </ac:spMkLst>
        </pc:spChg>
        <pc:spChg chg="mod">
          <ac:chgData name="Natalja Nikanorova" userId="4a67f31e-f83b-45b3-a894-033f6743daa5" providerId="ADAL" clId="{D9F3B4D0-1E81-4FCA-A08F-2B4270E122EC}" dt="2025-04-28T06:14:58.209" v="240" actId="14100"/>
          <ac:spMkLst>
            <pc:docMk/>
            <pc:sldMk cId="4005648672" sldId="291"/>
            <ac:spMk id="284" creationId="{9F4CFF35-AE03-3FC4-10BF-888F3511B3CB}"/>
          </ac:spMkLst>
        </pc:spChg>
        <pc:spChg chg="del mod">
          <ac:chgData name="Natalja Nikanorova" userId="4a67f31e-f83b-45b3-a894-033f6743daa5" providerId="ADAL" clId="{D9F3B4D0-1E81-4FCA-A08F-2B4270E122EC}" dt="2025-04-28T06:13:58.736" v="228"/>
          <ac:spMkLst>
            <pc:docMk/>
            <pc:sldMk cId="4005648672" sldId="291"/>
            <ac:spMk id="285" creationId="{3F26C402-FE90-AD4B-820E-35C95E2B1EF2}"/>
          </ac:spMkLst>
        </pc:spChg>
        <pc:grpChg chg="del mod">
          <ac:chgData name="Natalja Nikanorova" userId="4a67f31e-f83b-45b3-a894-033f6743daa5" providerId="ADAL" clId="{D9F3B4D0-1E81-4FCA-A08F-2B4270E122EC}" dt="2025-04-28T06:14:02.530" v="231" actId="478"/>
          <ac:grpSpMkLst>
            <pc:docMk/>
            <pc:sldMk cId="4005648672" sldId="291"/>
            <ac:grpSpMk id="262" creationId="{C69C3F46-C779-CDA2-D4F0-77CC7AA87CFE}"/>
          </ac:grpSpMkLst>
        </pc:grpChg>
        <pc:cxnChg chg="del">
          <ac:chgData name="Natalja Nikanorova" userId="4a67f31e-f83b-45b3-a894-033f6743daa5" providerId="ADAL" clId="{D9F3B4D0-1E81-4FCA-A08F-2B4270E122EC}" dt="2025-04-28T06:14:00.744" v="229" actId="478"/>
          <ac:cxnSpMkLst>
            <pc:docMk/>
            <pc:sldMk cId="4005648672" sldId="291"/>
            <ac:cxnSpMk id="270" creationId="{AF74D5F8-E66C-652A-2DBA-F6BE48BF1CF4}"/>
          </ac:cxnSpMkLst>
        </pc:cxnChg>
      </pc:sldChg>
      <pc:sldChg chg="delSp modSp add mod">
        <pc:chgData name="Natalja Nikanorova" userId="4a67f31e-f83b-45b3-a894-033f6743daa5" providerId="ADAL" clId="{D9F3B4D0-1E81-4FCA-A08F-2B4270E122EC}" dt="2025-04-28T06:19:07.406" v="280" actId="207"/>
        <pc:sldMkLst>
          <pc:docMk/>
          <pc:sldMk cId="1061443388" sldId="292"/>
        </pc:sldMkLst>
        <pc:spChg chg="del mod">
          <ac:chgData name="Natalja Nikanorova" userId="4a67f31e-f83b-45b3-a894-033f6743daa5" providerId="ADAL" clId="{D9F3B4D0-1E81-4FCA-A08F-2B4270E122EC}" dt="2025-04-28T06:19:04.501" v="279"/>
          <ac:spMkLst>
            <pc:docMk/>
            <pc:sldMk cId="1061443388" sldId="292"/>
            <ac:spMk id="309" creationId="{A82DD6A6-DE52-E7BF-6B58-B8AE79A04C5B}"/>
          </ac:spMkLst>
        </pc:spChg>
        <pc:spChg chg="mod">
          <ac:chgData name="Natalja Nikanorova" userId="4a67f31e-f83b-45b3-a894-033f6743daa5" providerId="ADAL" clId="{D9F3B4D0-1E81-4FCA-A08F-2B4270E122EC}" dt="2025-04-28T06:19:07.406" v="280" actId="207"/>
          <ac:spMkLst>
            <pc:docMk/>
            <pc:sldMk cId="1061443388" sldId="292"/>
            <ac:spMk id="310" creationId="{32691EFA-0FAD-363F-E59B-4C682EF59709}"/>
          </ac:spMkLst>
        </pc:spChg>
        <pc:picChg chg="del">
          <ac:chgData name="Natalja Nikanorova" userId="4a67f31e-f83b-45b3-a894-033f6743daa5" providerId="ADAL" clId="{D9F3B4D0-1E81-4FCA-A08F-2B4270E122EC}" dt="2025-04-28T06:18:58.999" v="276" actId="478"/>
          <ac:picMkLst>
            <pc:docMk/>
            <pc:sldMk cId="1061443388" sldId="292"/>
            <ac:picMk id="311" creationId="{2A6244BD-7202-0615-28D6-B37262A8472A}"/>
          </ac:picMkLst>
        </pc:picChg>
      </pc:sldChg>
      <pc:sldChg chg="delSp modSp add mod">
        <pc:chgData name="Natalja Nikanorova" userId="4a67f31e-f83b-45b3-a894-033f6743daa5" providerId="ADAL" clId="{D9F3B4D0-1E81-4FCA-A08F-2B4270E122EC}" dt="2025-04-28T06:21:10.657" v="315" actId="14100"/>
        <pc:sldMkLst>
          <pc:docMk/>
          <pc:sldMk cId="1065214973" sldId="293"/>
        </pc:sldMkLst>
        <pc:spChg chg="mod">
          <ac:chgData name="Natalja Nikanorova" userId="4a67f31e-f83b-45b3-a894-033f6743daa5" providerId="ADAL" clId="{D9F3B4D0-1E81-4FCA-A08F-2B4270E122EC}" dt="2025-04-28T06:21:10.657" v="315" actId="14100"/>
          <ac:spMkLst>
            <pc:docMk/>
            <pc:sldMk cId="1065214973" sldId="293"/>
            <ac:spMk id="323" creationId="{4CF0C1FD-86DD-764E-CA43-B2422BF74398}"/>
          </ac:spMkLst>
        </pc:spChg>
        <pc:spChg chg="del mod">
          <ac:chgData name="Natalja Nikanorova" userId="4a67f31e-f83b-45b3-a894-033f6743daa5" providerId="ADAL" clId="{D9F3B4D0-1E81-4FCA-A08F-2B4270E122EC}" dt="2025-04-28T06:21:03.202" v="312"/>
          <ac:spMkLst>
            <pc:docMk/>
            <pc:sldMk cId="1065214973" sldId="293"/>
            <ac:spMk id="326" creationId="{ADEC0F28-DA58-BFD4-9AD2-EC27B702E832}"/>
          </ac:spMkLst>
        </pc:spChg>
        <pc:spChg chg="mod">
          <ac:chgData name="Natalja Nikanorova" userId="4a67f31e-f83b-45b3-a894-033f6743daa5" providerId="ADAL" clId="{D9F3B4D0-1E81-4FCA-A08F-2B4270E122EC}" dt="2025-04-28T06:21:02.084" v="310" actId="207"/>
          <ac:spMkLst>
            <pc:docMk/>
            <pc:sldMk cId="1065214973" sldId="293"/>
            <ac:spMk id="327" creationId="{26476B33-AA26-629A-C77E-01019224308C}"/>
          </ac:spMkLst>
        </pc:spChg>
        <pc:picChg chg="del">
          <ac:chgData name="Natalja Nikanorova" userId="4a67f31e-f83b-45b3-a894-033f6743daa5" providerId="ADAL" clId="{D9F3B4D0-1E81-4FCA-A08F-2B4270E122EC}" dt="2025-04-28T06:20:55.018" v="308" actId="478"/>
          <ac:picMkLst>
            <pc:docMk/>
            <pc:sldMk cId="1065214973" sldId="293"/>
            <ac:picMk id="324" creationId="{43F79E5C-8ACB-3FB2-8CBB-D358E77CFE3D}"/>
          </ac:picMkLst>
        </pc:picChg>
      </pc:sldChg>
      <pc:sldChg chg="delSp modSp add mod">
        <pc:chgData name="Natalja Nikanorova" userId="4a67f31e-f83b-45b3-a894-033f6743daa5" providerId="ADAL" clId="{D9F3B4D0-1E81-4FCA-A08F-2B4270E122EC}" dt="2025-04-28T06:23:16.154" v="342"/>
        <pc:sldMkLst>
          <pc:docMk/>
          <pc:sldMk cId="563549835" sldId="294"/>
        </pc:sldMkLst>
        <pc:spChg chg="mod">
          <ac:chgData name="Natalja Nikanorova" userId="4a67f31e-f83b-45b3-a894-033f6743daa5" providerId="ADAL" clId="{D9F3B4D0-1E81-4FCA-A08F-2B4270E122EC}" dt="2025-04-28T06:23:11.336" v="338" actId="207"/>
          <ac:spMkLst>
            <pc:docMk/>
            <pc:sldMk cId="563549835" sldId="294"/>
            <ac:spMk id="339" creationId="{81D8DBB2-4ACE-2A8F-7D8D-BB21E3B828C0}"/>
          </ac:spMkLst>
        </pc:spChg>
        <pc:spChg chg="del mod">
          <ac:chgData name="Natalja Nikanorova" userId="4a67f31e-f83b-45b3-a894-033f6743daa5" providerId="ADAL" clId="{D9F3B4D0-1E81-4FCA-A08F-2B4270E122EC}" dt="2025-04-28T06:23:16.154" v="342"/>
          <ac:spMkLst>
            <pc:docMk/>
            <pc:sldMk cId="563549835" sldId="294"/>
            <ac:spMk id="340" creationId="{5E3EA507-A494-EAB4-9FA9-E3AE678680CF}"/>
          </ac:spMkLst>
        </pc:spChg>
        <pc:picChg chg="del">
          <ac:chgData name="Natalja Nikanorova" userId="4a67f31e-f83b-45b3-a894-033f6743daa5" providerId="ADAL" clId="{D9F3B4D0-1E81-4FCA-A08F-2B4270E122EC}" dt="2025-04-28T06:23:12.948" v="339" actId="478"/>
          <ac:picMkLst>
            <pc:docMk/>
            <pc:sldMk cId="563549835" sldId="294"/>
            <ac:picMk id="342" creationId="{5251B9E1-D34A-49BA-E35D-217763600DE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>
          <a:extLst>
            <a:ext uri="{FF2B5EF4-FFF2-40B4-BE49-F238E27FC236}">
              <a16:creationId xmlns:a16="http://schemas.microsoft.com/office/drawing/2014/main" id="{5642DECE-EBA0-1A9D-D9B8-EBB522186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506fe47868_0_44:notes">
            <a:extLst>
              <a:ext uri="{FF2B5EF4-FFF2-40B4-BE49-F238E27FC236}">
                <a16:creationId xmlns:a16="http://schemas.microsoft.com/office/drawing/2014/main" id="{CE685F7A-59B7-6CC0-0BE4-21C38814D2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506fe47868_0_44:notes">
            <a:extLst>
              <a:ext uri="{FF2B5EF4-FFF2-40B4-BE49-F238E27FC236}">
                <a16:creationId xmlns:a16="http://schemas.microsoft.com/office/drawing/2014/main" id="{90C7ACC2-C2C1-216F-CE6E-63EE28F02A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6854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506fe4786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506fe4786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>
          <a:extLst>
            <a:ext uri="{FF2B5EF4-FFF2-40B4-BE49-F238E27FC236}">
              <a16:creationId xmlns:a16="http://schemas.microsoft.com/office/drawing/2014/main" id="{96D8C194-244C-45D0-4508-C2B49E2C5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506fe47868_0_0:notes">
            <a:extLst>
              <a:ext uri="{FF2B5EF4-FFF2-40B4-BE49-F238E27FC236}">
                <a16:creationId xmlns:a16="http://schemas.microsoft.com/office/drawing/2014/main" id="{3CBA39C4-14D4-64BB-86CE-04E1AC310E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506fe47868_0_0:notes">
            <a:extLst>
              <a:ext uri="{FF2B5EF4-FFF2-40B4-BE49-F238E27FC236}">
                <a16:creationId xmlns:a16="http://schemas.microsoft.com/office/drawing/2014/main" id="{DAEC2E3F-055C-FA4C-E0F8-6E36130C57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85563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506fe47868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3506fe47868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>
          <a:extLst>
            <a:ext uri="{FF2B5EF4-FFF2-40B4-BE49-F238E27FC236}">
              <a16:creationId xmlns:a16="http://schemas.microsoft.com/office/drawing/2014/main" id="{53D6F358-A6E6-9C72-0917-3C0261A25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506fe47868_0_20:notes">
            <a:extLst>
              <a:ext uri="{FF2B5EF4-FFF2-40B4-BE49-F238E27FC236}">
                <a16:creationId xmlns:a16="http://schemas.microsoft.com/office/drawing/2014/main" id="{A9F96863-158A-3A5D-414A-BBF5C32EED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3506fe47868_0_20:notes">
            <a:extLst>
              <a:ext uri="{FF2B5EF4-FFF2-40B4-BE49-F238E27FC236}">
                <a16:creationId xmlns:a16="http://schemas.microsoft.com/office/drawing/2014/main" id="{F965C091-9785-7247-31EE-F3BDA58017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77039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506fe47868_1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506fe47868_1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>
          <a:extLst>
            <a:ext uri="{FF2B5EF4-FFF2-40B4-BE49-F238E27FC236}">
              <a16:creationId xmlns:a16="http://schemas.microsoft.com/office/drawing/2014/main" id="{3D5D4EC0-339F-641E-6371-C5D983A75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506fe47868_1_59:notes">
            <a:extLst>
              <a:ext uri="{FF2B5EF4-FFF2-40B4-BE49-F238E27FC236}">
                <a16:creationId xmlns:a16="http://schemas.microsoft.com/office/drawing/2014/main" id="{88B82465-252F-EBC8-E25F-8BD931455E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506fe47868_1_59:notes">
            <a:extLst>
              <a:ext uri="{FF2B5EF4-FFF2-40B4-BE49-F238E27FC236}">
                <a16:creationId xmlns:a16="http://schemas.microsoft.com/office/drawing/2014/main" id="{6B1E472B-4363-BB83-6726-F128B405D3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6869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506fe47868_1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3506fe47868_1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>
          <a:extLst>
            <a:ext uri="{FF2B5EF4-FFF2-40B4-BE49-F238E27FC236}">
              <a16:creationId xmlns:a16="http://schemas.microsoft.com/office/drawing/2014/main" id="{1810C335-E986-6C69-BAD3-7C895BAFA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506fe47868_1_85:notes">
            <a:extLst>
              <a:ext uri="{FF2B5EF4-FFF2-40B4-BE49-F238E27FC236}">
                <a16:creationId xmlns:a16="http://schemas.microsoft.com/office/drawing/2014/main" id="{527599A9-8DB8-B965-DCD1-2810559719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3506fe47868_1_85:notes">
            <a:extLst>
              <a:ext uri="{FF2B5EF4-FFF2-40B4-BE49-F238E27FC236}">
                <a16:creationId xmlns:a16="http://schemas.microsoft.com/office/drawing/2014/main" id="{EA46227D-F66A-A3B8-B1C7-DBC8D6F2A3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055435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506fe47868_1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506fe47868_1_1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>
          <a:extLst>
            <a:ext uri="{FF2B5EF4-FFF2-40B4-BE49-F238E27FC236}">
              <a16:creationId xmlns:a16="http://schemas.microsoft.com/office/drawing/2014/main" id="{3C0B40D1-9429-5DD2-63A6-3C50CB16C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506fe47868_1_152:notes">
            <a:extLst>
              <a:ext uri="{FF2B5EF4-FFF2-40B4-BE49-F238E27FC236}">
                <a16:creationId xmlns:a16="http://schemas.microsoft.com/office/drawing/2014/main" id="{3362C31F-BFE6-DBF0-F76C-F2D33FF201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506fe47868_1_152:notes">
            <a:extLst>
              <a:ext uri="{FF2B5EF4-FFF2-40B4-BE49-F238E27FC236}">
                <a16:creationId xmlns:a16="http://schemas.microsoft.com/office/drawing/2014/main" id="{5E5C49E0-F738-689B-C639-AF2BB5461B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29130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3506fe47868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3506fe47868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>
          <a:extLst>
            <a:ext uri="{FF2B5EF4-FFF2-40B4-BE49-F238E27FC236}">
              <a16:creationId xmlns:a16="http://schemas.microsoft.com/office/drawing/2014/main" id="{C98F054E-1432-0FC8-00A4-68ACCFC2F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3506fe47868_0_52:notes">
            <a:extLst>
              <a:ext uri="{FF2B5EF4-FFF2-40B4-BE49-F238E27FC236}">
                <a16:creationId xmlns:a16="http://schemas.microsoft.com/office/drawing/2014/main" id="{05689C14-DC6F-0F02-36A4-D690C1D609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3506fe47868_0_52:notes">
            <a:extLst>
              <a:ext uri="{FF2B5EF4-FFF2-40B4-BE49-F238E27FC236}">
                <a16:creationId xmlns:a16="http://schemas.microsoft.com/office/drawing/2014/main" id="{9DADD5D1-9C69-DFEF-54BC-2B4CBDFDC4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38783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3506fe47868_1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3506fe47868_1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>
          <a:extLst>
            <a:ext uri="{FF2B5EF4-FFF2-40B4-BE49-F238E27FC236}">
              <a16:creationId xmlns:a16="http://schemas.microsoft.com/office/drawing/2014/main" id="{9C07A067-A410-AD37-698C-E078652DA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3506fe47868_1_176:notes">
            <a:extLst>
              <a:ext uri="{FF2B5EF4-FFF2-40B4-BE49-F238E27FC236}">
                <a16:creationId xmlns:a16="http://schemas.microsoft.com/office/drawing/2014/main" id="{D82D6F5F-6C55-926E-91A8-6083301643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3506fe47868_1_176:notes">
            <a:extLst>
              <a:ext uri="{FF2B5EF4-FFF2-40B4-BE49-F238E27FC236}">
                <a16:creationId xmlns:a16="http://schemas.microsoft.com/office/drawing/2014/main" id="{083F133E-BC27-A917-AD90-133C4DDD0C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84568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506fe47868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506fe47868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06fe47868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506fe47868_1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506fe47868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506fe47868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>
          <a:extLst>
            <a:ext uri="{FF2B5EF4-FFF2-40B4-BE49-F238E27FC236}">
              <a16:creationId xmlns:a16="http://schemas.microsoft.com/office/drawing/2014/main" id="{EDBE0654-6182-4999-CCD3-872B9303C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506fe47868_0_27:notes">
            <a:extLst>
              <a:ext uri="{FF2B5EF4-FFF2-40B4-BE49-F238E27FC236}">
                <a16:creationId xmlns:a16="http://schemas.microsoft.com/office/drawing/2014/main" id="{C0A08698-09BA-0A7A-4851-E08FEA1D02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506fe47868_0_27:notes">
            <a:extLst>
              <a:ext uri="{FF2B5EF4-FFF2-40B4-BE49-F238E27FC236}">
                <a16:creationId xmlns:a16="http://schemas.microsoft.com/office/drawing/2014/main" id="{BF4DFB41-AA7B-09DC-32EB-FCAF9C1964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85906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506fe47868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506fe47868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5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6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6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6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6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6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6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6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5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5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5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5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5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6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6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6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6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6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6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6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7"/>
          <p:cNvSpPr/>
          <p:nvPr/>
        </p:nvSpPr>
        <p:spPr>
          <a:xfrm>
            <a:off x="1232350" y="3857561"/>
            <a:ext cx="8292900" cy="9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2000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geograafia</a:t>
            </a:r>
            <a:br>
              <a:rPr lang="et-EE" sz="2000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</a:br>
            <a:r>
              <a:rPr lang="et-EE" sz="2800" b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„Maailma geograafia“</a:t>
            </a:r>
            <a:endParaRPr/>
          </a:p>
        </p:txBody>
      </p:sp>
      <p:sp>
        <p:nvSpPr>
          <p:cNvPr id="86" name="Google Shape;86;p7"/>
          <p:cNvSpPr/>
          <p:nvPr/>
        </p:nvSpPr>
        <p:spPr>
          <a:xfrm>
            <a:off x="8385049" y="5614416"/>
            <a:ext cx="369417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1800" dirty="0">
                <a:solidFill>
                  <a:srgbClr val="3A3838"/>
                </a:solidFill>
                <a:latin typeface="Cambria Math"/>
                <a:ea typeface="Cambria Math"/>
                <a:cs typeface="Cambria Math"/>
                <a:sym typeface="Cambria Math"/>
              </a:rPr>
              <a:t>Veronika </a:t>
            </a:r>
            <a:r>
              <a:rPr lang="et-EE" sz="1800" dirty="0" err="1">
                <a:solidFill>
                  <a:srgbClr val="3A3838"/>
                </a:solidFill>
                <a:latin typeface="Cambria Math"/>
                <a:ea typeface="Cambria Math"/>
                <a:cs typeface="Cambria Math"/>
                <a:sym typeface="Cambria Math"/>
              </a:rPr>
              <a:t>Romanjuk</a:t>
            </a:r>
            <a:r>
              <a:rPr lang="et-EE" sz="1800" dirty="0">
                <a:solidFill>
                  <a:srgbClr val="3A3838"/>
                </a:solidFill>
                <a:latin typeface="Cambria Math"/>
                <a:ea typeface="Cambria Math"/>
                <a:cs typeface="Cambria Math"/>
                <a:sym typeface="Cambria Math"/>
              </a:rPr>
              <a:t>, Nikita </a:t>
            </a:r>
            <a:r>
              <a:rPr lang="et-EE" sz="1800" dirty="0" err="1">
                <a:solidFill>
                  <a:srgbClr val="3A3838"/>
                </a:solidFill>
                <a:latin typeface="Cambria Math"/>
                <a:ea typeface="Cambria Math"/>
                <a:cs typeface="Cambria Math"/>
                <a:sym typeface="Cambria Math"/>
              </a:rPr>
              <a:t>Mintsenkov</a:t>
            </a:r>
            <a:r>
              <a:rPr lang="et-EE" sz="1800" dirty="0">
                <a:solidFill>
                  <a:srgbClr val="3A3838"/>
                </a:solidFill>
                <a:latin typeface="Cambria Math"/>
                <a:ea typeface="Cambria Math"/>
                <a:cs typeface="Cambria Math"/>
                <a:sym typeface="Cambria Math"/>
              </a:rPr>
              <a:t>, 12.b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1800" dirty="0">
                <a:solidFill>
                  <a:srgbClr val="3A3838"/>
                </a:solidFill>
                <a:latin typeface="Cambria Math"/>
                <a:ea typeface="Cambria Math"/>
                <a:cs typeface="Cambria Math"/>
                <a:sym typeface="Cambria Math"/>
              </a:rPr>
              <a:t>(Tallinna Lasnamäe Vene Gümnaasium)</a:t>
            </a:r>
            <a:endParaRPr sz="1800" b="1" i="0" u="none" strike="noStrike" cap="none" dirty="0">
              <a:solidFill>
                <a:srgbClr val="3A3838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>
          <a:extLst>
            <a:ext uri="{FF2B5EF4-FFF2-40B4-BE49-F238E27FC236}">
              <a16:creationId xmlns:a16="http://schemas.microsoft.com/office/drawing/2014/main" id="{02DE67B1-8749-A636-6BDD-2B29A0019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506fe47868_0_44">
            <a:extLst>
              <a:ext uri="{FF2B5EF4-FFF2-40B4-BE49-F238E27FC236}">
                <a16:creationId xmlns:a16="http://schemas.microsoft.com/office/drawing/2014/main" id="{84EE2153-8475-286A-C62A-6149EF6206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4592" y="365125"/>
            <a:ext cx="11695176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suurim mageveejärv pindala järgi?</a:t>
            </a:r>
            <a:endParaRPr sz="6000" b="1" dirty="0"/>
          </a:p>
        </p:txBody>
      </p:sp>
      <p:pic>
        <p:nvPicPr>
          <p:cNvPr id="170" name="Google Shape;170;g3506fe47868_0_44">
            <a:extLst>
              <a:ext uri="{FF2B5EF4-FFF2-40B4-BE49-F238E27FC236}">
                <a16:creationId xmlns:a16="http://schemas.microsoft.com/office/drawing/2014/main" id="{8554475E-17D4-6463-2F83-9FD4FD2F7E1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411480" y="1798587"/>
            <a:ext cx="2009745" cy="3736801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g3506fe47868_0_44">
            <a:extLst>
              <a:ext uri="{FF2B5EF4-FFF2-40B4-BE49-F238E27FC236}">
                <a16:creationId xmlns:a16="http://schemas.microsoft.com/office/drawing/2014/main" id="{9CCF440B-8E5A-655A-2AC8-F358F57F0C60}"/>
              </a:ext>
            </a:extLst>
          </p:cNvPr>
          <p:cNvSpPr txBox="1"/>
          <p:nvPr/>
        </p:nvSpPr>
        <p:spPr>
          <a:xfrm>
            <a:off x="493776" y="5643150"/>
            <a:ext cx="2725749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Baikali järv</a:t>
            </a:r>
            <a:endParaRPr sz="4000" b="1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9096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Google Shape;184;p21"/>
          <p:cNvGrpSpPr/>
          <p:nvPr/>
        </p:nvGrpSpPr>
        <p:grpSpPr>
          <a:xfrm>
            <a:off x="2278606" y="1152530"/>
            <a:ext cx="1772256" cy="4789354"/>
            <a:chOff x="1392599" y="1588242"/>
            <a:chExt cx="1697889" cy="5136587"/>
          </a:xfrm>
        </p:grpSpPr>
        <p:sp>
          <p:nvSpPr>
            <p:cNvPr id="185" name="Google Shape;185;p21"/>
            <p:cNvSpPr/>
            <p:nvPr/>
          </p:nvSpPr>
          <p:spPr>
            <a:xfrm>
              <a:off x="1687308" y="3094967"/>
              <a:ext cx="649500" cy="182280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21"/>
            <p:cNvSpPr/>
            <p:nvPr/>
          </p:nvSpPr>
          <p:spPr>
            <a:xfrm>
              <a:off x="1580309" y="2097610"/>
              <a:ext cx="900300" cy="9003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21"/>
            <p:cNvSpPr/>
            <p:nvPr/>
          </p:nvSpPr>
          <p:spPr>
            <a:xfrm rot="-1084339">
              <a:off x="1848743" y="4911792"/>
              <a:ext cx="205254" cy="1763254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21"/>
            <p:cNvSpPr/>
            <p:nvPr/>
          </p:nvSpPr>
          <p:spPr>
            <a:xfrm>
              <a:off x="1392599" y="1588242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21"/>
            <p:cNvSpPr/>
            <p:nvPr/>
          </p:nvSpPr>
          <p:spPr>
            <a:xfrm>
              <a:off x="1737847" y="6549329"/>
              <a:ext cx="400200" cy="1755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21"/>
            <p:cNvSpPr/>
            <p:nvPr/>
          </p:nvSpPr>
          <p:spPr>
            <a:xfrm rot="1589293">
              <a:off x="2484555" y="6206600"/>
              <a:ext cx="400212" cy="175621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21"/>
            <p:cNvSpPr/>
            <p:nvPr/>
          </p:nvSpPr>
          <p:spPr>
            <a:xfrm flipH="1">
              <a:off x="1392599" y="3127668"/>
              <a:ext cx="601417" cy="1470282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21"/>
            <p:cNvSpPr/>
            <p:nvPr/>
          </p:nvSpPr>
          <p:spPr>
            <a:xfrm rot="-860960">
              <a:off x="2268204" y="3102758"/>
              <a:ext cx="600608" cy="1864514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21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/>
              <a:ahLst/>
              <a:cxnLst/>
              <a:rect l="l" t="t" r="r" b="b"/>
              <a:pathLst>
                <a:path w="507060" h="1269956" extrusionOk="0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4" name="Google Shape;194;p21"/>
          <p:cNvSpPr txBox="1">
            <a:spLocks noGrp="1"/>
          </p:cNvSpPr>
          <p:nvPr>
            <p:ph type="title"/>
          </p:nvPr>
        </p:nvSpPr>
        <p:spPr>
          <a:xfrm>
            <a:off x="4804550" y="359275"/>
            <a:ext cx="6369418" cy="637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rial"/>
              <a:buNone/>
            </a:pPr>
            <a:r>
              <a:rPr lang="et-EE" sz="8000" b="1" dirty="0">
                <a:latin typeface="Arial"/>
                <a:ea typeface="Arial"/>
                <a:cs typeface="Arial"/>
                <a:sym typeface="Arial"/>
              </a:rPr>
              <a:t>Ära unusta</a:t>
            </a:r>
            <a:br>
              <a:rPr lang="et-EE" sz="8000" b="1" dirty="0">
                <a:latin typeface="Arial"/>
                <a:ea typeface="Arial"/>
                <a:cs typeface="Arial"/>
                <a:sym typeface="Arial"/>
              </a:rPr>
            </a:br>
            <a:r>
              <a:rPr lang="et-EE" sz="8000" b="1" dirty="0">
                <a:latin typeface="Arial"/>
                <a:ea typeface="Arial"/>
                <a:cs typeface="Arial"/>
                <a:sym typeface="Arial"/>
              </a:rPr>
              <a:t>sammumist!</a:t>
            </a:r>
            <a:endParaRPr sz="8000" b="1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506fe47868_0_0"/>
          <p:cNvSpPr txBox="1">
            <a:spLocks noGrp="1"/>
          </p:cNvSpPr>
          <p:nvPr>
            <p:ph type="title"/>
          </p:nvPr>
        </p:nvSpPr>
        <p:spPr>
          <a:xfrm>
            <a:off x="301752" y="365125"/>
            <a:ext cx="11228832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suurim kõrb pindala järgi?</a:t>
            </a:r>
            <a:endParaRPr sz="6000" b="1" dirty="0"/>
          </a:p>
        </p:txBody>
      </p:sp>
      <p:pic>
        <p:nvPicPr>
          <p:cNvPr id="200" name="Google Shape;200;g3506fe47868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8623591" y="2038324"/>
            <a:ext cx="2906993" cy="359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g3506fe47868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8056" y="2038324"/>
            <a:ext cx="3030726" cy="3590425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g3506fe47868_0_0"/>
          <p:cNvSpPr txBox="1"/>
          <p:nvPr/>
        </p:nvSpPr>
        <p:spPr>
          <a:xfrm>
            <a:off x="1136450" y="5976250"/>
            <a:ext cx="2082238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Sahara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3506fe47868_0_0"/>
          <p:cNvSpPr txBox="1"/>
          <p:nvPr/>
        </p:nvSpPr>
        <p:spPr>
          <a:xfrm>
            <a:off x="8473500" y="5976250"/>
            <a:ext cx="288030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Gobi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>
          <a:extLst>
            <a:ext uri="{FF2B5EF4-FFF2-40B4-BE49-F238E27FC236}">
              <a16:creationId xmlns:a16="http://schemas.microsoft.com/office/drawing/2014/main" id="{26D2415E-1C4F-81BF-118D-889C13E62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506fe47868_0_0">
            <a:extLst>
              <a:ext uri="{FF2B5EF4-FFF2-40B4-BE49-F238E27FC236}">
                <a16:creationId xmlns:a16="http://schemas.microsoft.com/office/drawing/2014/main" id="{37DFA8CB-5D37-BD3A-C9BF-113607E92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1752" y="365125"/>
            <a:ext cx="11228832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suurim kõrb pindala järgi?</a:t>
            </a:r>
            <a:endParaRPr sz="6000" b="1" dirty="0"/>
          </a:p>
        </p:txBody>
      </p:sp>
      <p:pic>
        <p:nvPicPr>
          <p:cNvPr id="201" name="Google Shape;201;g3506fe47868_0_0">
            <a:extLst>
              <a:ext uri="{FF2B5EF4-FFF2-40B4-BE49-F238E27FC236}">
                <a16:creationId xmlns:a16="http://schemas.microsoft.com/office/drawing/2014/main" id="{B3810980-1CE8-FE22-C5B4-EC037DE0005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8056" y="2038324"/>
            <a:ext cx="3030726" cy="3590425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g3506fe47868_0_0">
            <a:extLst>
              <a:ext uri="{FF2B5EF4-FFF2-40B4-BE49-F238E27FC236}">
                <a16:creationId xmlns:a16="http://schemas.microsoft.com/office/drawing/2014/main" id="{3A081635-A1E8-1690-1501-A579469548A3}"/>
              </a:ext>
            </a:extLst>
          </p:cNvPr>
          <p:cNvSpPr txBox="1"/>
          <p:nvPr/>
        </p:nvSpPr>
        <p:spPr>
          <a:xfrm>
            <a:off x="1136450" y="5976250"/>
            <a:ext cx="2082238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Sahara</a:t>
            </a:r>
            <a:endParaRPr sz="4000" b="1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1549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506fe47868_0_20"/>
          <p:cNvSpPr txBox="1">
            <a:spLocks noGrp="1"/>
          </p:cNvSpPr>
          <p:nvPr>
            <p:ph type="title"/>
          </p:nvPr>
        </p:nvSpPr>
        <p:spPr>
          <a:xfrm>
            <a:off x="838200" y="175225"/>
            <a:ext cx="10738104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suurim saar?</a:t>
            </a:r>
            <a:endParaRPr sz="6000" b="1" dirty="0"/>
          </a:p>
        </p:txBody>
      </p:sp>
      <p:pic>
        <p:nvPicPr>
          <p:cNvPr id="215" name="Google Shape;215;g3506fe47868_0_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492179"/>
            <a:ext cx="1564854" cy="471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g3506fe47868_0_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flipH="1">
            <a:off x="9820655" y="1492179"/>
            <a:ext cx="1444933" cy="4707359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g3506fe47868_0_20"/>
          <p:cNvSpPr txBox="1"/>
          <p:nvPr/>
        </p:nvSpPr>
        <p:spPr>
          <a:xfrm>
            <a:off x="1380744" y="5925312"/>
            <a:ext cx="5890956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Madagaskar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g3506fe47868_0_20"/>
          <p:cNvSpPr txBox="1"/>
          <p:nvPr/>
        </p:nvSpPr>
        <p:spPr>
          <a:xfrm>
            <a:off x="7973568" y="5925312"/>
            <a:ext cx="2990089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Gröönimaa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>
          <a:extLst>
            <a:ext uri="{FF2B5EF4-FFF2-40B4-BE49-F238E27FC236}">
              <a16:creationId xmlns:a16="http://schemas.microsoft.com/office/drawing/2014/main" id="{99C9654B-E613-B661-0F46-026383DFC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506fe47868_0_20">
            <a:extLst>
              <a:ext uri="{FF2B5EF4-FFF2-40B4-BE49-F238E27FC236}">
                <a16:creationId xmlns:a16="http://schemas.microsoft.com/office/drawing/2014/main" id="{C38CFDD4-67B6-947A-24BF-7C8DE7A795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75225"/>
            <a:ext cx="10738104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suurim saar?</a:t>
            </a:r>
            <a:endParaRPr sz="6000" b="1" dirty="0"/>
          </a:p>
        </p:txBody>
      </p:sp>
      <p:pic>
        <p:nvPicPr>
          <p:cNvPr id="216" name="Google Shape;216;g3506fe47868_0_20">
            <a:extLst>
              <a:ext uri="{FF2B5EF4-FFF2-40B4-BE49-F238E27FC236}">
                <a16:creationId xmlns:a16="http://schemas.microsoft.com/office/drawing/2014/main" id="{61FF2BAB-026D-991B-9FEF-64DADB5AC1D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9820655" y="1492179"/>
            <a:ext cx="1444933" cy="4707359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g3506fe47868_0_20">
            <a:extLst>
              <a:ext uri="{FF2B5EF4-FFF2-40B4-BE49-F238E27FC236}">
                <a16:creationId xmlns:a16="http://schemas.microsoft.com/office/drawing/2014/main" id="{CE9C4CC3-85A9-52BF-C86A-2D8B18C2A6EF}"/>
              </a:ext>
            </a:extLst>
          </p:cNvPr>
          <p:cNvSpPr txBox="1"/>
          <p:nvPr/>
        </p:nvSpPr>
        <p:spPr>
          <a:xfrm>
            <a:off x="7973568" y="5925312"/>
            <a:ext cx="2990089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Gröönimaa</a:t>
            </a:r>
            <a:endParaRPr sz="4000" b="1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9282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2"/>
          <p:cNvSpPr txBox="1">
            <a:spLocks noGrp="1"/>
          </p:cNvSpPr>
          <p:nvPr>
            <p:ph type="title"/>
          </p:nvPr>
        </p:nvSpPr>
        <p:spPr>
          <a:xfrm>
            <a:off x="1815852" y="347472"/>
            <a:ext cx="8574845" cy="1947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-EE" sz="6600" b="1" dirty="0">
                <a:latin typeface="Arial"/>
                <a:ea typeface="Arial"/>
                <a:cs typeface="Arial"/>
                <a:sym typeface="Arial"/>
              </a:rPr>
              <a:t>Vasta küünarnukkidega!</a:t>
            </a:r>
            <a:endParaRPr sz="66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0" name="Google Shape;23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5149" y="1674231"/>
            <a:ext cx="1675676" cy="46080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39528" y="1773936"/>
            <a:ext cx="1426464" cy="44074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7"/>
          <p:cNvSpPr txBox="1">
            <a:spLocks noGrp="1"/>
          </p:cNvSpPr>
          <p:nvPr>
            <p:ph type="title"/>
          </p:nvPr>
        </p:nvSpPr>
        <p:spPr>
          <a:xfrm>
            <a:off x="285629" y="1165612"/>
            <a:ext cx="11799188" cy="2170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8800" b="1">
                <a:latin typeface="Arial"/>
                <a:ea typeface="Arial"/>
                <a:cs typeface="Arial"/>
                <a:sym typeface="Arial"/>
              </a:rPr>
              <a:t>Küünarnukid valmis?</a:t>
            </a:r>
            <a:endParaRPr sz="88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506fe47868_1_59"/>
          <p:cNvSpPr txBox="1">
            <a:spLocks noGrp="1"/>
          </p:cNvSpPr>
          <p:nvPr>
            <p:ph type="title"/>
          </p:nvPr>
        </p:nvSpPr>
        <p:spPr>
          <a:xfrm>
            <a:off x="447274" y="246888"/>
            <a:ext cx="11001013" cy="1700784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kõrgeim mägi?</a:t>
            </a:r>
            <a:endParaRPr sz="6000" b="1" dirty="0"/>
          </a:p>
        </p:txBody>
      </p:sp>
      <p:pic>
        <p:nvPicPr>
          <p:cNvPr id="242" name="Google Shape;242;g3506fe47868_1_5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125" y="1280159"/>
            <a:ext cx="1984043" cy="4881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g3506fe47868_1_5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741233" y="1280159"/>
            <a:ext cx="1825927" cy="4791457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g3506fe47868_1_59"/>
          <p:cNvSpPr txBox="1"/>
          <p:nvPr/>
        </p:nvSpPr>
        <p:spPr>
          <a:xfrm>
            <a:off x="2642616" y="5769865"/>
            <a:ext cx="2845284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Everest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g3506fe47868_1_59"/>
          <p:cNvSpPr txBox="1"/>
          <p:nvPr/>
        </p:nvSpPr>
        <p:spPr>
          <a:xfrm>
            <a:off x="6473953" y="5769865"/>
            <a:ext cx="3675888" cy="841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Kanchenjanga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>
          <a:extLst>
            <a:ext uri="{FF2B5EF4-FFF2-40B4-BE49-F238E27FC236}">
              <a16:creationId xmlns:a16="http://schemas.microsoft.com/office/drawing/2014/main" id="{92887D81-07D1-8792-E3EB-97A48E50A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506fe47868_1_59">
            <a:extLst>
              <a:ext uri="{FF2B5EF4-FFF2-40B4-BE49-F238E27FC236}">
                <a16:creationId xmlns:a16="http://schemas.microsoft.com/office/drawing/2014/main" id="{9081D19B-2377-34A8-0AAB-8FEA80795C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7274" y="246888"/>
            <a:ext cx="11001013" cy="1700784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kõrgeim mägi?</a:t>
            </a:r>
            <a:endParaRPr sz="6000" b="1" dirty="0"/>
          </a:p>
        </p:txBody>
      </p:sp>
      <p:pic>
        <p:nvPicPr>
          <p:cNvPr id="242" name="Google Shape;242;g3506fe47868_1_59">
            <a:extLst>
              <a:ext uri="{FF2B5EF4-FFF2-40B4-BE49-F238E27FC236}">
                <a16:creationId xmlns:a16="http://schemas.microsoft.com/office/drawing/2014/main" id="{34B0940A-D30B-F3AE-5C40-45351E7A08C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125" y="1280159"/>
            <a:ext cx="1984043" cy="4881125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g3506fe47868_1_59">
            <a:extLst>
              <a:ext uri="{FF2B5EF4-FFF2-40B4-BE49-F238E27FC236}">
                <a16:creationId xmlns:a16="http://schemas.microsoft.com/office/drawing/2014/main" id="{806CAB58-4D0C-F7C8-C928-4FB62F9BF3A7}"/>
              </a:ext>
            </a:extLst>
          </p:cNvPr>
          <p:cNvSpPr txBox="1"/>
          <p:nvPr/>
        </p:nvSpPr>
        <p:spPr>
          <a:xfrm>
            <a:off x="2642616" y="5769865"/>
            <a:ext cx="2845284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Everest</a:t>
            </a:r>
            <a:endParaRPr sz="4000" b="1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g3506fe47868_1_59">
            <a:extLst>
              <a:ext uri="{FF2B5EF4-FFF2-40B4-BE49-F238E27FC236}">
                <a16:creationId xmlns:a16="http://schemas.microsoft.com/office/drawing/2014/main" id="{A4A4923B-B686-E1AB-12FC-7F6408BDA7A4}"/>
              </a:ext>
            </a:extLst>
          </p:cNvPr>
          <p:cNvSpPr txBox="1"/>
          <p:nvPr/>
        </p:nvSpPr>
        <p:spPr>
          <a:xfrm>
            <a:off x="6473953" y="5769865"/>
            <a:ext cx="3675888" cy="841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720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>
            <a:off x="285629" y="2307593"/>
            <a:ext cx="11799188" cy="2170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8800" b="1">
                <a:latin typeface="Arial"/>
                <a:ea typeface="Arial"/>
                <a:cs typeface="Arial"/>
                <a:sym typeface="Arial"/>
              </a:rPr>
              <a:t>Maailma geograafia </a:t>
            </a:r>
            <a:endParaRPr sz="88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8"/>
          <p:cNvSpPr txBox="1">
            <a:spLocks noGrp="1"/>
          </p:cNvSpPr>
          <p:nvPr>
            <p:ph type="title"/>
          </p:nvPr>
        </p:nvSpPr>
        <p:spPr>
          <a:xfrm>
            <a:off x="2114429" y="1632144"/>
            <a:ext cx="8046608" cy="1521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8800" b="1">
                <a:latin typeface="Arial"/>
                <a:ea typeface="Arial"/>
                <a:cs typeface="Arial"/>
                <a:sym typeface="Arial"/>
              </a:rPr>
              <a:t>Ole kiire!</a:t>
            </a:r>
            <a:endParaRPr sz="88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506fe47868_1_85"/>
          <p:cNvSpPr txBox="1">
            <a:spLocks noGrp="1"/>
          </p:cNvSpPr>
          <p:nvPr>
            <p:ph type="title"/>
          </p:nvPr>
        </p:nvSpPr>
        <p:spPr>
          <a:xfrm>
            <a:off x="658368" y="273746"/>
            <a:ext cx="10844784" cy="1757326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suurim ookean?</a:t>
            </a:r>
            <a:endParaRPr sz="6000" b="1" dirty="0"/>
          </a:p>
        </p:txBody>
      </p:sp>
      <p:grpSp>
        <p:nvGrpSpPr>
          <p:cNvPr id="262" name="Google Shape;262;g3506fe47868_1_85"/>
          <p:cNvGrpSpPr/>
          <p:nvPr/>
        </p:nvGrpSpPr>
        <p:grpSpPr>
          <a:xfrm>
            <a:off x="1453169" y="1198898"/>
            <a:ext cx="1483643" cy="4817478"/>
            <a:chOff x="6651941" y="714228"/>
            <a:chExt cx="1616201" cy="5176322"/>
          </a:xfrm>
        </p:grpSpPr>
        <p:sp>
          <p:nvSpPr>
            <p:cNvPr id="263" name="Google Shape;263;g3506fe47868_1_85"/>
            <p:cNvSpPr/>
            <p:nvPr/>
          </p:nvSpPr>
          <p:spPr>
            <a:xfrm>
              <a:off x="7134351" y="2120535"/>
              <a:ext cx="649500" cy="182280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g3506fe47868_1_85"/>
            <p:cNvSpPr/>
            <p:nvPr/>
          </p:nvSpPr>
          <p:spPr>
            <a:xfrm>
              <a:off x="7027353" y="1123178"/>
              <a:ext cx="900300" cy="9003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g3506fe47868_1_85"/>
            <p:cNvSpPr/>
            <p:nvPr/>
          </p:nvSpPr>
          <p:spPr>
            <a:xfrm>
              <a:off x="7006506" y="3952890"/>
              <a:ext cx="205398" cy="1764490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g3506fe47868_1_85"/>
            <p:cNvSpPr/>
            <p:nvPr/>
          </p:nvSpPr>
          <p:spPr>
            <a:xfrm flipH="1">
              <a:off x="7701834" y="3952890"/>
              <a:ext cx="225938" cy="1764490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g3506fe47868_1_85"/>
            <p:cNvSpPr/>
            <p:nvPr/>
          </p:nvSpPr>
          <p:spPr>
            <a:xfrm>
              <a:off x="6820686" y="714228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g3506fe47868_1_85"/>
            <p:cNvSpPr/>
            <p:nvPr/>
          </p:nvSpPr>
          <p:spPr>
            <a:xfrm rot="-332893">
              <a:off x="6659553" y="5696183"/>
              <a:ext cx="400275" cy="175435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g3506fe47868_1_85"/>
            <p:cNvSpPr/>
            <p:nvPr/>
          </p:nvSpPr>
          <p:spPr>
            <a:xfrm rot="-229530">
              <a:off x="7862546" y="5696759"/>
              <a:ext cx="400192" cy="17559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70" name="Google Shape;270;g3506fe47868_1_85"/>
          <p:cNvCxnSpPr/>
          <p:nvPr/>
        </p:nvCxnSpPr>
        <p:spPr>
          <a:xfrm>
            <a:off x="909229" y="6049674"/>
            <a:ext cx="25686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1" name="Google Shape;271;g3506fe47868_1_85"/>
          <p:cNvSpPr/>
          <p:nvPr/>
        </p:nvSpPr>
        <p:spPr>
          <a:xfrm rot="-6057244" flipH="1">
            <a:off x="3332313" y="1432788"/>
            <a:ext cx="94950" cy="1829905"/>
          </a:xfrm>
          <a:custGeom>
            <a:avLst/>
            <a:gdLst/>
            <a:ahLst/>
            <a:cxnLst/>
            <a:rect l="l" t="t" r="r" b="b"/>
            <a:pathLst>
              <a:path w="601417" h="1867025" extrusionOk="0">
                <a:moveTo>
                  <a:pt x="0" y="1867025"/>
                </a:moveTo>
                <a:cubicBezTo>
                  <a:pt x="274865" y="1572439"/>
                  <a:pt x="549730" y="1277854"/>
                  <a:pt x="597120" y="966683"/>
                </a:cubicBezTo>
                <a:cubicBezTo>
                  <a:pt x="644511" y="655512"/>
                  <a:pt x="284343" y="0"/>
                  <a:pt x="284343" y="0"/>
                </a:cubicBezTo>
              </a:path>
            </a:pathLst>
          </a:custGeom>
          <a:noFill/>
          <a:ln w="762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3506fe47868_1_85"/>
          <p:cNvSpPr/>
          <p:nvPr/>
        </p:nvSpPr>
        <p:spPr>
          <a:xfrm rot="5820990">
            <a:off x="983638" y="1567665"/>
            <a:ext cx="98468" cy="1728814"/>
          </a:xfrm>
          <a:custGeom>
            <a:avLst/>
            <a:gdLst/>
            <a:ahLst/>
            <a:cxnLst/>
            <a:rect l="l" t="t" r="r" b="b"/>
            <a:pathLst>
              <a:path w="601417" h="1867025" extrusionOk="0">
                <a:moveTo>
                  <a:pt x="0" y="1867025"/>
                </a:moveTo>
                <a:cubicBezTo>
                  <a:pt x="274865" y="1572439"/>
                  <a:pt x="549730" y="1277854"/>
                  <a:pt x="597120" y="966683"/>
                </a:cubicBezTo>
                <a:cubicBezTo>
                  <a:pt x="644511" y="655512"/>
                  <a:pt x="284343" y="0"/>
                  <a:pt x="284343" y="0"/>
                </a:cubicBezTo>
              </a:path>
            </a:pathLst>
          </a:custGeom>
          <a:noFill/>
          <a:ln w="762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3" name="Google Shape;273;g3506fe47868_1_85"/>
          <p:cNvGrpSpPr/>
          <p:nvPr/>
        </p:nvGrpSpPr>
        <p:grpSpPr>
          <a:xfrm>
            <a:off x="9574178" y="1069259"/>
            <a:ext cx="2310169" cy="5514995"/>
            <a:chOff x="6288894" y="363565"/>
            <a:chExt cx="2568600" cy="6249862"/>
          </a:xfrm>
        </p:grpSpPr>
        <p:sp>
          <p:nvSpPr>
            <p:cNvPr id="274" name="Google Shape;274;g3506fe47868_1_85"/>
            <p:cNvSpPr/>
            <p:nvPr/>
          </p:nvSpPr>
          <p:spPr>
            <a:xfrm>
              <a:off x="7134351" y="2120535"/>
              <a:ext cx="649500" cy="182280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g3506fe47868_1_85"/>
            <p:cNvSpPr/>
            <p:nvPr/>
          </p:nvSpPr>
          <p:spPr>
            <a:xfrm>
              <a:off x="7027353" y="1123178"/>
              <a:ext cx="900300" cy="9003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g3506fe47868_1_85"/>
            <p:cNvSpPr/>
            <p:nvPr/>
          </p:nvSpPr>
          <p:spPr>
            <a:xfrm>
              <a:off x="7006506" y="3952890"/>
              <a:ext cx="205398" cy="1764490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g3506fe47868_1_85"/>
            <p:cNvSpPr/>
            <p:nvPr/>
          </p:nvSpPr>
          <p:spPr>
            <a:xfrm flipH="1">
              <a:off x="7701834" y="3952890"/>
              <a:ext cx="225938" cy="1764490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g3506fe47868_1_85"/>
            <p:cNvSpPr/>
            <p:nvPr/>
          </p:nvSpPr>
          <p:spPr>
            <a:xfrm>
              <a:off x="7808942" y="363565"/>
              <a:ext cx="601417" cy="1867025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g3506fe47868_1_85"/>
            <p:cNvSpPr/>
            <p:nvPr/>
          </p:nvSpPr>
          <p:spPr>
            <a:xfrm flipH="1">
              <a:off x="6523456" y="373042"/>
              <a:ext cx="601417" cy="1867025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g3506fe47868_1_85"/>
            <p:cNvSpPr/>
            <p:nvPr/>
          </p:nvSpPr>
          <p:spPr>
            <a:xfrm>
              <a:off x="6820686" y="714228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g3506fe47868_1_85"/>
            <p:cNvSpPr/>
            <p:nvPr/>
          </p:nvSpPr>
          <p:spPr>
            <a:xfrm rot="-2158612">
              <a:off x="6659533" y="5696121"/>
              <a:ext cx="400369" cy="17545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g3506fe47868_1_85"/>
            <p:cNvSpPr/>
            <p:nvPr/>
          </p:nvSpPr>
          <p:spPr>
            <a:xfrm rot="2142140">
              <a:off x="7862598" y="5696810"/>
              <a:ext cx="400463" cy="175418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83" name="Google Shape;283;g3506fe47868_1_85"/>
            <p:cNvCxnSpPr/>
            <p:nvPr/>
          </p:nvCxnSpPr>
          <p:spPr>
            <a:xfrm>
              <a:off x="6288894" y="6613427"/>
              <a:ext cx="2568600" cy="0"/>
            </a:xfrm>
            <a:prstGeom prst="straightConnector1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284" name="Google Shape;284;g3506fe47868_1_85"/>
          <p:cNvSpPr txBox="1"/>
          <p:nvPr/>
        </p:nvSpPr>
        <p:spPr>
          <a:xfrm>
            <a:off x="6536027" y="5385817"/>
            <a:ext cx="3336849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Vaikne ookean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g3506fe47868_1_85"/>
          <p:cNvSpPr txBox="1"/>
          <p:nvPr/>
        </p:nvSpPr>
        <p:spPr>
          <a:xfrm>
            <a:off x="439350" y="6016376"/>
            <a:ext cx="413265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Atlandi ookean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g3506fe47868_1_85"/>
          <p:cNvSpPr txBox="1"/>
          <p:nvPr/>
        </p:nvSpPr>
        <p:spPr>
          <a:xfrm>
            <a:off x="9084425" y="6612275"/>
            <a:ext cx="3123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g3506fe47868_1_85"/>
          <p:cNvSpPr txBox="1"/>
          <p:nvPr/>
        </p:nvSpPr>
        <p:spPr>
          <a:xfrm>
            <a:off x="-867500" y="4434250"/>
            <a:ext cx="64335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>
          <a:extLst>
            <a:ext uri="{FF2B5EF4-FFF2-40B4-BE49-F238E27FC236}">
              <a16:creationId xmlns:a16="http://schemas.microsoft.com/office/drawing/2014/main" id="{74383704-F6CA-6692-C5C0-81FA9AEC4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506fe47868_1_85">
            <a:extLst>
              <a:ext uri="{FF2B5EF4-FFF2-40B4-BE49-F238E27FC236}">
                <a16:creationId xmlns:a16="http://schemas.microsoft.com/office/drawing/2014/main" id="{7B1D20D1-621D-3EE1-8899-104F5DE320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8368" y="273746"/>
            <a:ext cx="10844784" cy="151462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suurim ookean?</a:t>
            </a:r>
            <a:endParaRPr sz="6000" b="1" dirty="0"/>
          </a:p>
        </p:txBody>
      </p:sp>
      <p:grpSp>
        <p:nvGrpSpPr>
          <p:cNvPr id="273" name="Google Shape;273;g3506fe47868_1_85">
            <a:extLst>
              <a:ext uri="{FF2B5EF4-FFF2-40B4-BE49-F238E27FC236}">
                <a16:creationId xmlns:a16="http://schemas.microsoft.com/office/drawing/2014/main" id="{DD37B205-B9D8-54C6-BD3D-A916CD3847C0}"/>
              </a:ext>
            </a:extLst>
          </p:cNvPr>
          <p:cNvGrpSpPr/>
          <p:nvPr/>
        </p:nvGrpSpPr>
        <p:grpSpPr>
          <a:xfrm>
            <a:off x="9574178" y="1069259"/>
            <a:ext cx="2310169" cy="5514995"/>
            <a:chOff x="6288894" y="363565"/>
            <a:chExt cx="2568600" cy="6249862"/>
          </a:xfrm>
        </p:grpSpPr>
        <p:sp>
          <p:nvSpPr>
            <p:cNvPr id="274" name="Google Shape;274;g3506fe47868_1_85">
              <a:extLst>
                <a:ext uri="{FF2B5EF4-FFF2-40B4-BE49-F238E27FC236}">
                  <a16:creationId xmlns:a16="http://schemas.microsoft.com/office/drawing/2014/main" id="{48642E4F-5437-DCD4-D61A-85C9FBD29531}"/>
                </a:ext>
              </a:extLst>
            </p:cNvPr>
            <p:cNvSpPr/>
            <p:nvPr/>
          </p:nvSpPr>
          <p:spPr>
            <a:xfrm>
              <a:off x="7134351" y="2120535"/>
              <a:ext cx="649500" cy="182280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g3506fe47868_1_85">
              <a:extLst>
                <a:ext uri="{FF2B5EF4-FFF2-40B4-BE49-F238E27FC236}">
                  <a16:creationId xmlns:a16="http://schemas.microsoft.com/office/drawing/2014/main" id="{5A9A2B0C-977F-6388-75A8-6333629957DB}"/>
                </a:ext>
              </a:extLst>
            </p:cNvPr>
            <p:cNvSpPr/>
            <p:nvPr/>
          </p:nvSpPr>
          <p:spPr>
            <a:xfrm>
              <a:off x="7027353" y="1123178"/>
              <a:ext cx="900300" cy="9003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g3506fe47868_1_85">
              <a:extLst>
                <a:ext uri="{FF2B5EF4-FFF2-40B4-BE49-F238E27FC236}">
                  <a16:creationId xmlns:a16="http://schemas.microsoft.com/office/drawing/2014/main" id="{70067A47-53AF-5AA2-36CB-2F690F190B9C}"/>
                </a:ext>
              </a:extLst>
            </p:cNvPr>
            <p:cNvSpPr/>
            <p:nvPr/>
          </p:nvSpPr>
          <p:spPr>
            <a:xfrm>
              <a:off x="7006506" y="3952890"/>
              <a:ext cx="205398" cy="1764490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g3506fe47868_1_85">
              <a:extLst>
                <a:ext uri="{FF2B5EF4-FFF2-40B4-BE49-F238E27FC236}">
                  <a16:creationId xmlns:a16="http://schemas.microsoft.com/office/drawing/2014/main" id="{6D3AF35B-1CCB-CA17-0CE5-091E87F83C11}"/>
                </a:ext>
              </a:extLst>
            </p:cNvPr>
            <p:cNvSpPr/>
            <p:nvPr/>
          </p:nvSpPr>
          <p:spPr>
            <a:xfrm flipH="1">
              <a:off x="7701834" y="3952890"/>
              <a:ext cx="225938" cy="1764490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g3506fe47868_1_85">
              <a:extLst>
                <a:ext uri="{FF2B5EF4-FFF2-40B4-BE49-F238E27FC236}">
                  <a16:creationId xmlns:a16="http://schemas.microsoft.com/office/drawing/2014/main" id="{82EB98CA-61CE-52E7-9633-6847AB23C444}"/>
                </a:ext>
              </a:extLst>
            </p:cNvPr>
            <p:cNvSpPr/>
            <p:nvPr/>
          </p:nvSpPr>
          <p:spPr>
            <a:xfrm>
              <a:off x="7808942" y="363565"/>
              <a:ext cx="601417" cy="1867025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g3506fe47868_1_85">
              <a:extLst>
                <a:ext uri="{FF2B5EF4-FFF2-40B4-BE49-F238E27FC236}">
                  <a16:creationId xmlns:a16="http://schemas.microsoft.com/office/drawing/2014/main" id="{46FA1AD8-779E-C1BB-36A1-9236D0EAB474}"/>
                </a:ext>
              </a:extLst>
            </p:cNvPr>
            <p:cNvSpPr/>
            <p:nvPr/>
          </p:nvSpPr>
          <p:spPr>
            <a:xfrm flipH="1">
              <a:off x="6523456" y="373042"/>
              <a:ext cx="601417" cy="1867025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g3506fe47868_1_85">
              <a:extLst>
                <a:ext uri="{FF2B5EF4-FFF2-40B4-BE49-F238E27FC236}">
                  <a16:creationId xmlns:a16="http://schemas.microsoft.com/office/drawing/2014/main" id="{A1E3F955-BB99-41D0-471E-17D1ADAAAD97}"/>
                </a:ext>
              </a:extLst>
            </p:cNvPr>
            <p:cNvSpPr/>
            <p:nvPr/>
          </p:nvSpPr>
          <p:spPr>
            <a:xfrm>
              <a:off x="6820686" y="714228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g3506fe47868_1_85">
              <a:extLst>
                <a:ext uri="{FF2B5EF4-FFF2-40B4-BE49-F238E27FC236}">
                  <a16:creationId xmlns:a16="http://schemas.microsoft.com/office/drawing/2014/main" id="{01C09E45-E7D4-50CC-CC30-914516DD3789}"/>
                </a:ext>
              </a:extLst>
            </p:cNvPr>
            <p:cNvSpPr/>
            <p:nvPr/>
          </p:nvSpPr>
          <p:spPr>
            <a:xfrm rot="-2158612">
              <a:off x="6659533" y="5696121"/>
              <a:ext cx="400369" cy="17545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g3506fe47868_1_85">
              <a:extLst>
                <a:ext uri="{FF2B5EF4-FFF2-40B4-BE49-F238E27FC236}">
                  <a16:creationId xmlns:a16="http://schemas.microsoft.com/office/drawing/2014/main" id="{AE3CD3F5-2C6B-2661-521A-F370B63DBBAE}"/>
                </a:ext>
              </a:extLst>
            </p:cNvPr>
            <p:cNvSpPr/>
            <p:nvPr/>
          </p:nvSpPr>
          <p:spPr>
            <a:xfrm rot="2142140">
              <a:off x="7862598" y="5696810"/>
              <a:ext cx="400463" cy="175418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83" name="Google Shape;283;g3506fe47868_1_85">
              <a:extLst>
                <a:ext uri="{FF2B5EF4-FFF2-40B4-BE49-F238E27FC236}">
                  <a16:creationId xmlns:a16="http://schemas.microsoft.com/office/drawing/2014/main" id="{F9A7C951-D2FB-DD85-E978-E1E6824EA5D9}"/>
                </a:ext>
              </a:extLst>
            </p:cNvPr>
            <p:cNvCxnSpPr/>
            <p:nvPr/>
          </p:nvCxnSpPr>
          <p:spPr>
            <a:xfrm>
              <a:off x="6288894" y="6613427"/>
              <a:ext cx="2568600" cy="0"/>
            </a:xfrm>
            <a:prstGeom prst="straightConnector1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284" name="Google Shape;284;g3506fe47868_1_85">
            <a:extLst>
              <a:ext uri="{FF2B5EF4-FFF2-40B4-BE49-F238E27FC236}">
                <a16:creationId xmlns:a16="http://schemas.microsoft.com/office/drawing/2014/main" id="{9F4CFF35-AE03-3FC4-10BF-888F3511B3CB}"/>
              </a:ext>
            </a:extLst>
          </p:cNvPr>
          <p:cNvSpPr txBox="1"/>
          <p:nvPr/>
        </p:nvSpPr>
        <p:spPr>
          <a:xfrm>
            <a:off x="5961888" y="5429129"/>
            <a:ext cx="3368291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Vaikne ookean</a:t>
            </a:r>
            <a:endParaRPr sz="4000" b="1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g3506fe47868_1_85">
            <a:extLst>
              <a:ext uri="{FF2B5EF4-FFF2-40B4-BE49-F238E27FC236}">
                <a16:creationId xmlns:a16="http://schemas.microsoft.com/office/drawing/2014/main" id="{5388EB1E-2DD9-14E9-E104-35EA3F81C0CA}"/>
              </a:ext>
            </a:extLst>
          </p:cNvPr>
          <p:cNvSpPr txBox="1"/>
          <p:nvPr/>
        </p:nvSpPr>
        <p:spPr>
          <a:xfrm>
            <a:off x="9084425" y="6612275"/>
            <a:ext cx="3123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g3506fe47868_1_85">
            <a:extLst>
              <a:ext uri="{FF2B5EF4-FFF2-40B4-BE49-F238E27FC236}">
                <a16:creationId xmlns:a16="http://schemas.microsoft.com/office/drawing/2014/main" id="{68F5D678-F8BF-BD41-3706-FBA673AB02FD}"/>
              </a:ext>
            </a:extLst>
          </p:cNvPr>
          <p:cNvSpPr txBox="1"/>
          <p:nvPr/>
        </p:nvSpPr>
        <p:spPr>
          <a:xfrm>
            <a:off x="-867500" y="4434250"/>
            <a:ext cx="64335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56486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3506fe47868_1_152"/>
          <p:cNvSpPr txBox="1">
            <a:spLocks noGrp="1"/>
          </p:cNvSpPr>
          <p:nvPr>
            <p:ph type="title"/>
          </p:nvPr>
        </p:nvSpPr>
        <p:spPr>
          <a:xfrm>
            <a:off x="530352" y="365125"/>
            <a:ext cx="11219688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kõrgeim juga?</a:t>
            </a:r>
            <a:endParaRPr sz="6000" b="1" dirty="0"/>
          </a:p>
        </p:txBody>
      </p:sp>
      <p:sp>
        <p:nvSpPr>
          <p:cNvPr id="309" name="Google Shape;309;g3506fe47868_1_152"/>
          <p:cNvSpPr txBox="1"/>
          <p:nvPr/>
        </p:nvSpPr>
        <p:spPr>
          <a:xfrm>
            <a:off x="2615350" y="5822487"/>
            <a:ext cx="4700016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Iguazu</a:t>
            </a:r>
            <a:r>
              <a:rPr lang="et-EE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juga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g3506fe47868_1_152"/>
          <p:cNvSpPr txBox="1"/>
          <p:nvPr/>
        </p:nvSpPr>
        <p:spPr>
          <a:xfrm>
            <a:off x="7174992" y="5816391"/>
            <a:ext cx="3582417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Angel</a:t>
            </a: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t-EE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Falls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1" name="Google Shape;311;g3506fe47868_1_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5696" y="1775935"/>
            <a:ext cx="1914310" cy="48406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" name="Google Shape;312;g3506fe47868_1_15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755041" y="1778983"/>
            <a:ext cx="1984248" cy="48406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>
          <a:extLst>
            <a:ext uri="{FF2B5EF4-FFF2-40B4-BE49-F238E27FC236}">
              <a16:creationId xmlns:a16="http://schemas.microsoft.com/office/drawing/2014/main" id="{0957F8F5-7BDC-F640-0191-627B7C890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3506fe47868_1_152">
            <a:extLst>
              <a:ext uri="{FF2B5EF4-FFF2-40B4-BE49-F238E27FC236}">
                <a16:creationId xmlns:a16="http://schemas.microsoft.com/office/drawing/2014/main" id="{0F169CC3-8D77-5CA6-1352-6825D09B5B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0352" y="365125"/>
            <a:ext cx="11219688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kõrgeim juga?</a:t>
            </a:r>
            <a:endParaRPr sz="6000" b="1" dirty="0"/>
          </a:p>
        </p:txBody>
      </p:sp>
      <p:sp>
        <p:nvSpPr>
          <p:cNvPr id="310" name="Google Shape;310;g3506fe47868_1_152">
            <a:extLst>
              <a:ext uri="{FF2B5EF4-FFF2-40B4-BE49-F238E27FC236}">
                <a16:creationId xmlns:a16="http://schemas.microsoft.com/office/drawing/2014/main" id="{32691EFA-0FAD-363F-E59B-4C682EF59709}"/>
              </a:ext>
            </a:extLst>
          </p:cNvPr>
          <p:cNvSpPr txBox="1"/>
          <p:nvPr/>
        </p:nvSpPr>
        <p:spPr>
          <a:xfrm>
            <a:off x="7089648" y="5861305"/>
            <a:ext cx="3582417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 err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Angel</a:t>
            </a:r>
            <a:r>
              <a:rPr lang="et-EE" sz="40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t-EE" sz="4000" b="1" dirty="0" err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Falls</a:t>
            </a:r>
            <a:endParaRPr sz="4000" b="1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2" name="Google Shape;312;g3506fe47868_1_152">
            <a:extLst>
              <a:ext uri="{FF2B5EF4-FFF2-40B4-BE49-F238E27FC236}">
                <a16:creationId xmlns:a16="http://schemas.microsoft.com/office/drawing/2014/main" id="{3A40807A-4003-6BB4-EED5-1A9EB7E9142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79941" y="1820849"/>
            <a:ext cx="1984248" cy="48406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14433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506fe47868_0_5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634984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        Kus on rohkem soid?</a:t>
            </a:r>
            <a:endParaRPr sz="6000" b="1" dirty="0"/>
          </a:p>
        </p:txBody>
      </p:sp>
      <p:pic>
        <p:nvPicPr>
          <p:cNvPr id="324" name="Google Shape;324;g3506fe47868_0_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261872"/>
            <a:ext cx="1380744" cy="46940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g3506fe47868_0_5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47150" y="1690825"/>
            <a:ext cx="3247442" cy="4265100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g3506fe47868_0_52"/>
          <p:cNvSpPr txBox="1"/>
          <p:nvPr/>
        </p:nvSpPr>
        <p:spPr>
          <a:xfrm>
            <a:off x="1764792" y="5875276"/>
            <a:ext cx="2340864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Eesti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g3506fe47868_0_52"/>
          <p:cNvSpPr txBox="1"/>
          <p:nvPr/>
        </p:nvSpPr>
        <p:spPr>
          <a:xfrm>
            <a:off x="9226296" y="5875276"/>
            <a:ext cx="1984248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Soome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>
          <a:extLst>
            <a:ext uri="{FF2B5EF4-FFF2-40B4-BE49-F238E27FC236}">
              <a16:creationId xmlns:a16="http://schemas.microsoft.com/office/drawing/2014/main" id="{9A56B894-350B-D703-37CC-89CF4C82B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506fe47868_0_52">
            <a:extLst>
              <a:ext uri="{FF2B5EF4-FFF2-40B4-BE49-F238E27FC236}">
                <a16:creationId xmlns:a16="http://schemas.microsoft.com/office/drawing/2014/main" id="{4CF0C1FD-86DD-764E-CA43-B2422BF7439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7784" y="365125"/>
            <a:ext cx="8147304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        Kus on rohkem soid?</a:t>
            </a:r>
            <a:endParaRPr sz="6000" b="1" dirty="0"/>
          </a:p>
        </p:txBody>
      </p:sp>
      <p:pic>
        <p:nvPicPr>
          <p:cNvPr id="325" name="Google Shape;325;g3506fe47868_0_52">
            <a:extLst>
              <a:ext uri="{FF2B5EF4-FFF2-40B4-BE49-F238E27FC236}">
                <a16:creationId xmlns:a16="http://schemas.microsoft.com/office/drawing/2014/main" id="{EF9DA8FB-F235-341C-2EA1-EF47FBF8A48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47150" y="1261872"/>
            <a:ext cx="3633728" cy="4694053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Google Shape;327;g3506fe47868_0_52">
            <a:extLst>
              <a:ext uri="{FF2B5EF4-FFF2-40B4-BE49-F238E27FC236}">
                <a16:creationId xmlns:a16="http://schemas.microsoft.com/office/drawing/2014/main" id="{26476B33-AA26-629A-C77E-01019224308C}"/>
              </a:ext>
            </a:extLst>
          </p:cNvPr>
          <p:cNvSpPr txBox="1"/>
          <p:nvPr/>
        </p:nvSpPr>
        <p:spPr>
          <a:xfrm>
            <a:off x="9226296" y="5875276"/>
            <a:ext cx="1984248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Soome</a:t>
            </a:r>
            <a:endParaRPr sz="4000" b="1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52149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506fe47868_1_176"/>
          <p:cNvSpPr txBox="1">
            <a:spLocks noGrp="1"/>
          </p:cNvSpPr>
          <p:nvPr>
            <p:ph type="title"/>
          </p:nvPr>
        </p:nvSpPr>
        <p:spPr>
          <a:xfrm>
            <a:off x="374904" y="365124"/>
            <a:ext cx="11512296" cy="1518401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linn asub kahel mandril korraga?</a:t>
            </a:r>
            <a:endParaRPr sz="6000" b="1" dirty="0"/>
          </a:p>
        </p:txBody>
      </p:sp>
      <p:sp>
        <p:nvSpPr>
          <p:cNvPr id="339" name="Google Shape;339;g3506fe47868_1_176"/>
          <p:cNvSpPr txBox="1"/>
          <p:nvPr/>
        </p:nvSpPr>
        <p:spPr>
          <a:xfrm>
            <a:off x="2752344" y="6016753"/>
            <a:ext cx="329130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Istanbul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g3506fe47868_1_176"/>
          <p:cNvSpPr txBox="1"/>
          <p:nvPr/>
        </p:nvSpPr>
        <p:spPr>
          <a:xfrm>
            <a:off x="8095814" y="6016753"/>
            <a:ext cx="3978361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Kairo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1" name="Google Shape;341;g3506fe47868_1_17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700174" y="2286000"/>
            <a:ext cx="4493617" cy="3956401"/>
          </a:xfrm>
          <a:prstGeom prst="rect">
            <a:avLst/>
          </a:prstGeom>
          <a:noFill/>
          <a:ln>
            <a:noFill/>
          </a:ln>
        </p:spPr>
      </p:pic>
      <p:pic>
        <p:nvPicPr>
          <p:cNvPr id="342" name="Google Shape;342;g3506fe47868_1_17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61505" y="2286000"/>
            <a:ext cx="4123944" cy="3956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>
          <a:extLst>
            <a:ext uri="{FF2B5EF4-FFF2-40B4-BE49-F238E27FC236}">
              <a16:creationId xmlns:a16="http://schemas.microsoft.com/office/drawing/2014/main" id="{352F0292-E8E8-4135-857A-3656EF79E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506fe47868_1_176">
            <a:extLst>
              <a:ext uri="{FF2B5EF4-FFF2-40B4-BE49-F238E27FC236}">
                <a16:creationId xmlns:a16="http://schemas.microsoft.com/office/drawing/2014/main" id="{E881545A-F66C-C674-6734-CCD12936D0F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4904" y="365124"/>
            <a:ext cx="11512296" cy="1518401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linn asub kahel mandril korraga?</a:t>
            </a:r>
            <a:endParaRPr sz="6000" b="1" dirty="0"/>
          </a:p>
        </p:txBody>
      </p:sp>
      <p:sp>
        <p:nvSpPr>
          <p:cNvPr id="339" name="Google Shape;339;g3506fe47868_1_176">
            <a:extLst>
              <a:ext uri="{FF2B5EF4-FFF2-40B4-BE49-F238E27FC236}">
                <a16:creationId xmlns:a16="http://schemas.microsoft.com/office/drawing/2014/main" id="{81D8DBB2-4ACE-2A8F-7D8D-BB21E3B828C0}"/>
              </a:ext>
            </a:extLst>
          </p:cNvPr>
          <p:cNvSpPr txBox="1"/>
          <p:nvPr/>
        </p:nvSpPr>
        <p:spPr>
          <a:xfrm>
            <a:off x="2752344" y="6016753"/>
            <a:ext cx="329130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Istanbul</a:t>
            </a:r>
            <a:endParaRPr sz="4000" b="1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1" name="Google Shape;341;g3506fe47868_1_176">
            <a:extLst>
              <a:ext uri="{FF2B5EF4-FFF2-40B4-BE49-F238E27FC236}">
                <a16:creationId xmlns:a16="http://schemas.microsoft.com/office/drawing/2014/main" id="{7BE5A491-03A4-4F1E-1142-3E317C503AB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700174" y="2286000"/>
            <a:ext cx="4493617" cy="3956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35498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5"/>
          <p:cNvSpPr txBox="1"/>
          <p:nvPr/>
        </p:nvSpPr>
        <p:spPr>
          <a:xfrm rot="-418918">
            <a:off x="429211" y="1045332"/>
            <a:ext cx="6646378" cy="2170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et-EE" sz="8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Aitäh ja kummardus!</a:t>
            </a:r>
            <a:endParaRPr sz="8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4" name="Google Shape;354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6827146" y="2631233"/>
            <a:ext cx="4316625" cy="3369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 txBox="1">
            <a:spLocks noGrp="1"/>
          </p:cNvSpPr>
          <p:nvPr>
            <p:ph type="title"/>
          </p:nvPr>
        </p:nvSpPr>
        <p:spPr>
          <a:xfrm>
            <a:off x="1605281" y="1320800"/>
            <a:ext cx="8605520" cy="4094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8800" b="1">
                <a:latin typeface="Arial"/>
                <a:ea typeface="Arial"/>
                <a:cs typeface="Arial"/>
                <a:sym typeface="Arial"/>
              </a:rPr>
              <a:t>Tõuse püsti</a:t>
            </a:r>
            <a:endParaRPr sz="88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9" name="Google Shape;35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6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10"/>
          <p:cNvGrpSpPr/>
          <p:nvPr/>
        </p:nvGrpSpPr>
        <p:grpSpPr>
          <a:xfrm>
            <a:off x="1513602" y="959162"/>
            <a:ext cx="1718694" cy="5036178"/>
            <a:chOff x="1373643" y="1688660"/>
            <a:chExt cx="1718694" cy="5036178"/>
          </a:xfrm>
        </p:grpSpPr>
        <p:sp>
          <p:nvSpPr>
            <p:cNvPr id="102" name="Google Shape;102;p10"/>
            <p:cNvSpPr/>
            <p:nvPr/>
          </p:nvSpPr>
          <p:spPr>
            <a:xfrm>
              <a:off x="1687308" y="3094967"/>
              <a:ext cx="649507" cy="182266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0"/>
            <p:cNvSpPr/>
            <p:nvPr/>
          </p:nvSpPr>
          <p:spPr>
            <a:xfrm>
              <a:off x="1580309" y="2097610"/>
              <a:ext cx="900419" cy="90041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0"/>
            <p:cNvSpPr/>
            <p:nvPr/>
          </p:nvSpPr>
          <p:spPr>
            <a:xfrm rot="-1080000">
              <a:off x="1847912" y="4912207"/>
              <a:ext cx="205398" cy="1764490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1373643" y="1688660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1737847" y="6549329"/>
              <a:ext cx="400290" cy="17550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0"/>
            <p:cNvSpPr/>
            <p:nvPr/>
          </p:nvSpPr>
          <p:spPr>
            <a:xfrm rot="1587960">
              <a:off x="2484626" y="6206562"/>
              <a:ext cx="400290" cy="17550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0"/>
            <p:cNvSpPr/>
            <p:nvPr/>
          </p:nvSpPr>
          <p:spPr>
            <a:xfrm flipH="1">
              <a:off x="1392599" y="3127668"/>
              <a:ext cx="601417" cy="1468038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 rot="-861878">
              <a:off x="2268724" y="3102479"/>
              <a:ext cx="601417" cy="1867025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/>
              <a:ahLst/>
              <a:cxnLst/>
              <a:rect l="l" t="t" r="r" b="b"/>
              <a:pathLst>
                <a:path w="507060" h="1269956" extrusionOk="0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1" name="Google Shape;111;p10"/>
          <p:cNvSpPr txBox="1">
            <a:spLocks noGrp="1"/>
          </p:cNvSpPr>
          <p:nvPr>
            <p:ph type="title"/>
          </p:nvPr>
        </p:nvSpPr>
        <p:spPr>
          <a:xfrm>
            <a:off x="4290818" y="289250"/>
            <a:ext cx="5692938" cy="6376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8800" b="1">
                <a:latin typeface="Arial"/>
                <a:ea typeface="Arial"/>
                <a:cs typeface="Arial"/>
                <a:sym typeface="Arial"/>
              </a:rPr>
              <a:t>Vastuste </a:t>
            </a:r>
            <a:br>
              <a:rPr lang="et-EE" sz="8800" b="1">
                <a:latin typeface="Arial"/>
                <a:ea typeface="Arial"/>
                <a:cs typeface="Arial"/>
                <a:sym typeface="Arial"/>
              </a:rPr>
            </a:br>
            <a:r>
              <a:rPr lang="et-EE" sz="8800" b="1">
                <a:latin typeface="Arial"/>
                <a:ea typeface="Arial"/>
                <a:cs typeface="Arial"/>
                <a:sym typeface="Arial"/>
              </a:rPr>
              <a:t>vahepeal </a:t>
            </a:r>
            <a:br>
              <a:rPr lang="et-EE" sz="8800" b="1">
                <a:latin typeface="Arial"/>
                <a:ea typeface="Arial"/>
                <a:cs typeface="Arial"/>
                <a:sym typeface="Arial"/>
              </a:rPr>
            </a:br>
            <a:r>
              <a:rPr lang="et-EE" sz="8800" b="1">
                <a:latin typeface="Arial"/>
                <a:ea typeface="Arial"/>
                <a:cs typeface="Arial"/>
                <a:sym typeface="Arial"/>
              </a:rPr>
              <a:t>sammu </a:t>
            </a:r>
            <a:br>
              <a:rPr lang="et-EE" sz="8800" b="1">
                <a:latin typeface="Arial"/>
                <a:ea typeface="Arial"/>
                <a:cs typeface="Arial"/>
                <a:sym typeface="Arial"/>
              </a:rPr>
            </a:br>
            <a:r>
              <a:rPr lang="et-EE" sz="8800" b="1">
                <a:latin typeface="Arial"/>
                <a:ea typeface="Arial"/>
                <a:cs typeface="Arial"/>
                <a:sym typeface="Arial"/>
              </a:rPr>
              <a:t>paigal</a:t>
            </a:r>
            <a:endParaRPr sz="88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06fe47868_1_6"/>
          <p:cNvSpPr txBox="1">
            <a:spLocks noGrp="1"/>
          </p:cNvSpPr>
          <p:nvPr>
            <p:ph type="title"/>
          </p:nvPr>
        </p:nvSpPr>
        <p:spPr>
          <a:xfrm>
            <a:off x="683285" y="0"/>
            <a:ext cx="10947883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pikim jõgi?</a:t>
            </a:r>
            <a:endParaRPr sz="6000" b="1" dirty="0"/>
          </a:p>
        </p:txBody>
      </p:sp>
      <p:grpSp>
        <p:nvGrpSpPr>
          <p:cNvPr id="117" name="Google Shape;117;g3506fe47868_1_6"/>
          <p:cNvGrpSpPr/>
          <p:nvPr/>
        </p:nvGrpSpPr>
        <p:grpSpPr>
          <a:xfrm>
            <a:off x="460115" y="1144305"/>
            <a:ext cx="3475260" cy="5023556"/>
            <a:chOff x="2198572" y="998695"/>
            <a:chExt cx="3475260" cy="5023556"/>
          </a:xfrm>
        </p:grpSpPr>
        <p:sp>
          <p:nvSpPr>
            <p:cNvPr id="118" name="Google Shape;118;g3506fe47868_1_6"/>
            <p:cNvSpPr/>
            <p:nvPr/>
          </p:nvSpPr>
          <p:spPr>
            <a:xfrm rot="600385">
              <a:off x="3844999" y="2349520"/>
              <a:ext cx="633639" cy="1789989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g3506fe47868_1_6"/>
            <p:cNvSpPr/>
            <p:nvPr/>
          </p:nvSpPr>
          <p:spPr>
            <a:xfrm>
              <a:off x="3895533" y="1407645"/>
              <a:ext cx="900300" cy="9003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g3506fe47868_1_6"/>
            <p:cNvSpPr/>
            <p:nvPr/>
          </p:nvSpPr>
          <p:spPr>
            <a:xfrm>
              <a:off x="3688867" y="998695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g3506fe47868_1_6"/>
            <p:cNvSpPr/>
            <p:nvPr/>
          </p:nvSpPr>
          <p:spPr>
            <a:xfrm rot="1589332">
              <a:off x="4411071" y="5772194"/>
              <a:ext cx="403566" cy="168913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g3506fe47868_1_6"/>
            <p:cNvSpPr/>
            <p:nvPr/>
          </p:nvSpPr>
          <p:spPr>
            <a:xfrm rot="-2033324">
              <a:off x="4696498" y="2277831"/>
              <a:ext cx="601329" cy="1534045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g3506fe47868_1_6"/>
            <p:cNvSpPr/>
            <p:nvPr/>
          </p:nvSpPr>
          <p:spPr>
            <a:xfrm>
              <a:off x="4294336" y="4125489"/>
              <a:ext cx="245924" cy="1685867"/>
            </a:xfrm>
            <a:custGeom>
              <a:avLst/>
              <a:gdLst/>
              <a:ahLst/>
              <a:cxnLst/>
              <a:rect l="l" t="t" r="r" b="b"/>
              <a:pathLst>
                <a:path w="507060" h="1269956" extrusionOk="0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g3506fe47868_1_6"/>
            <p:cNvSpPr/>
            <p:nvPr/>
          </p:nvSpPr>
          <p:spPr>
            <a:xfrm>
              <a:off x="4114775" y="1728453"/>
              <a:ext cx="175500" cy="1755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g3506fe47868_1_6"/>
            <p:cNvSpPr/>
            <p:nvPr/>
          </p:nvSpPr>
          <p:spPr>
            <a:xfrm>
              <a:off x="4364431" y="1728453"/>
              <a:ext cx="175500" cy="1755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g3506fe47868_1_6"/>
            <p:cNvSpPr/>
            <p:nvPr/>
          </p:nvSpPr>
          <p:spPr>
            <a:xfrm rot="10800000" flipH="1">
              <a:off x="2421743" y="2114760"/>
              <a:ext cx="1580948" cy="270861"/>
            </a:xfrm>
            <a:custGeom>
              <a:avLst/>
              <a:gdLst/>
              <a:ahLst/>
              <a:cxnLst/>
              <a:rect l="l" t="t" r="r" b="b"/>
              <a:pathLst>
                <a:path w="1516497" h="151743" extrusionOk="0">
                  <a:moveTo>
                    <a:pt x="1516497" y="18955"/>
                  </a:moveTo>
                  <a:cubicBezTo>
                    <a:pt x="1230574" y="86875"/>
                    <a:pt x="944651" y="154796"/>
                    <a:pt x="691902" y="151637"/>
                  </a:cubicBezTo>
                  <a:cubicBezTo>
                    <a:pt x="439153" y="148478"/>
                    <a:pt x="0" y="0"/>
                    <a:pt x="0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g3506fe47868_1_6"/>
            <p:cNvSpPr/>
            <p:nvPr/>
          </p:nvSpPr>
          <p:spPr>
            <a:xfrm rot="2961193" flipH="1">
              <a:off x="2668469" y="3565557"/>
              <a:ext cx="681499" cy="1292681"/>
            </a:xfrm>
            <a:custGeom>
              <a:avLst/>
              <a:gdLst/>
              <a:ahLst/>
              <a:cxnLst/>
              <a:rect l="l" t="t" r="r" b="b"/>
              <a:pathLst>
                <a:path w="665055" h="1089888" extrusionOk="0">
                  <a:moveTo>
                    <a:pt x="0" y="0"/>
                  </a:moveTo>
                  <a:cubicBezTo>
                    <a:pt x="315147" y="108199"/>
                    <a:pt x="630295" y="216398"/>
                    <a:pt x="663468" y="398046"/>
                  </a:cubicBezTo>
                  <a:cubicBezTo>
                    <a:pt x="696641" y="579694"/>
                    <a:pt x="199041" y="1089888"/>
                    <a:pt x="199041" y="1089888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g3506fe47868_1_6"/>
            <p:cNvSpPr/>
            <p:nvPr/>
          </p:nvSpPr>
          <p:spPr>
            <a:xfrm rot="807457">
              <a:off x="2212683" y="4628466"/>
              <a:ext cx="403479" cy="169032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29" name="Google Shape;129;g3506fe47868_1_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8617967" y="1113840"/>
            <a:ext cx="3170196" cy="505402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g3506fe47868_1_6"/>
          <p:cNvSpPr txBox="1"/>
          <p:nvPr/>
        </p:nvSpPr>
        <p:spPr>
          <a:xfrm>
            <a:off x="523175" y="5940775"/>
            <a:ext cx="3412200" cy="5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Amazonas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3506fe47868_1_6"/>
          <p:cNvSpPr txBox="1"/>
          <p:nvPr/>
        </p:nvSpPr>
        <p:spPr>
          <a:xfrm>
            <a:off x="9948672" y="5956000"/>
            <a:ext cx="1839491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Niilus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g3506fe47868_1_36"/>
          <p:cNvGrpSpPr/>
          <p:nvPr/>
        </p:nvGrpSpPr>
        <p:grpSpPr>
          <a:xfrm>
            <a:off x="579690" y="1566444"/>
            <a:ext cx="3475260" cy="5023556"/>
            <a:chOff x="2198572" y="998695"/>
            <a:chExt cx="3475260" cy="5023556"/>
          </a:xfrm>
        </p:grpSpPr>
        <p:sp>
          <p:nvSpPr>
            <p:cNvPr id="137" name="Google Shape;137;g3506fe47868_1_36"/>
            <p:cNvSpPr/>
            <p:nvPr/>
          </p:nvSpPr>
          <p:spPr>
            <a:xfrm rot="600385">
              <a:off x="3844999" y="2349520"/>
              <a:ext cx="633639" cy="1789989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g3506fe47868_1_36"/>
            <p:cNvSpPr/>
            <p:nvPr/>
          </p:nvSpPr>
          <p:spPr>
            <a:xfrm>
              <a:off x="3895533" y="1407645"/>
              <a:ext cx="900300" cy="9003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g3506fe47868_1_36"/>
            <p:cNvSpPr/>
            <p:nvPr/>
          </p:nvSpPr>
          <p:spPr>
            <a:xfrm>
              <a:off x="3688867" y="998695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g3506fe47868_1_36"/>
            <p:cNvSpPr/>
            <p:nvPr/>
          </p:nvSpPr>
          <p:spPr>
            <a:xfrm rot="1589332">
              <a:off x="4411071" y="5772194"/>
              <a:ext cx="403566" cy="168913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g3506fe47868_1_36"/>
            <p:cNvSpPr/>
            <p:nvPr/>
          </p:nvSpPr>
          <p:spPr>
            <a:xfrm rot="-2033324">
              <a:off x="4696498" y="2277831"/>
              <a:ext cx="601329" cy="1534045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g3506fe47868_1_36"/>
            <p:cNvSpPr/>
            <p:nvPr/>
          </p:nvSpPr>
          <p:spPr>
            <a:xfrm>
              <a:off x="4294336" y="4125489"/>
              <a:ext cx="245924" cy="1685867"/>
            </a:xfrm>
            <a:custGeom>
              <a:avLst/>
              <a:gdLst/>
              <a:ahLst/>
              <a:cxnLst/>
              <a:rect l="l" t="t" r="r" b="b"/>
              <a:pathLst>
                <a:path w="507060" h="1269956" extrusionOk="0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g3506fe47868_1_36"/>
            <p:cNvSpPr/>
            <p:nvPr/>
          </p:nvSpPr>
          <p:spPr>
            <a:xfrm>
              <a:off x="4114775" y="1728453"/>
              <a:ext cx="175500" cy="1755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g3506fe47868_1_36"/>
            <p:cNvSpPr/>
            <p:nvPr/>
          </p:nvSpPr>
          <p:spPr>
            <a:xfrm>
              <a:off x="4364431" y="1728453"/>
              <a:ext cx="175500" cy="1755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g3506fe47868_1_36"/>
            <p:cNvSpPr/>
            <p:nvPr/>
          </p:nvSpPr>
          <p:spPr>
            <a:xfrm rot="10800000" flipH="1">
              <a:off x="2421743" y="2114760"/>
              <a:ext cx="1580948" cy="270861"/>
            </a:xfrm>
            <a:custGeom>
              <a:avLst/>
              <a:gdLst/>
              <a:ahLst/>
              <a:cxnLst/>
              <a:rect l="l" t="t" r="r" b="b"/>
              <a:pathLst>
                <a:path w="1516497" h="151743" extrusionOk="0">
                  <a:moveTo>
                    <a:pt x="1516497" y="18955"/>
                  </a:moveTo>
                  <a:cubicBezTo>
                    <a:pt x="1230574" y="86875"/>
                    <a:pt x="944651" y="154796"/>
                    <a:pt x="691902" y="151637"/>
                  </a:cubicBezTo>
                  <a:cubicBezTo>
                    <a:pt x="439153" y="148478"/>
                    <a:pt x="0" y="0"/>
                    <a:pt x="0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g3506fe47868_1_36"/>
            <p:cNvSpPr/>
            <p:nvPr/>
          </p:nvSpPr>
          <p:spPr>
            <a:xfrm rot="2961193" flipH="1">
              <a:off x="2668469" y="3565557"/>
              <a:ext cx="681499" cy="1292681"/>
            </a:xfrm>
            <a:custGeom>
              <a:avLst/>
              <a:gdLst/>
              <a:ahLst/>
              <a:cxnLst/>
              <a:rect l="l" t="t" r="r" b="b"/>
              <a:pathLst>
                <a:path w="665055" h="1089888" extrusionOk="0">
                  <a:moveTo>
                    <a:pt x="0" y="0"/>
                  </a:moveTo>
                  <a:cubicBezTo>
                    <a:pt x="315147" y="108199"/>
                    <a:pt x="630295" y="216398"/>
                    <a:pt x="663468" y="398046"/>
                  </a:cubicBezTo>
                  <a:cubicBezTo>
                    <a:pt x="696641" y="579694"/>
                    <a:pt x="199041" y="1089888"/>
                    <a:pt x="199041" y="1089888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g3506fe47868_1_36"/>
            <p:cNvSpPr/>
            <p:nvPr/>
          </p:nvSpPr>
          <p:spPr>
            <a:xfrm rot="807457">
              <a:off x="2212683" y="4628466"/>
              <a:ext cx="403479" cy="169032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8" name="Google Shape;148;g3506fe47868_1_36"/>
          <p:cNvSpPr txBox="1"/>
          <p:nvPr/>
        </p:nvSpPr>
        <p:spPr>
          <a:xfrm>
            <a:off x="402336" y="6176825"/>
            <a:ext cx="6869364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Amazonas</a:t>
            </a:r>
            <a:endParaRPr sz="4000" b="1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lt 2">
            <a:extLst>
              <a:ext uri="{FF2B5EF4-FFF2-40B4-BE49-F238E27FC236}">
                <a16:creationId xmlns:a16="http://schemas.microsoft.com/office/drawing/2014/main" id="{4C395217-3AC3-6B14-7A8F-4C2EEBB41F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682" y="157986"/>
            <a:ext cx="10650635" cy="135912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06fe47868_0_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198499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Eesti pikim jõgi?</a:t>
            </a:r>
            <a:endParaRPr sz="6000" b="1" dirty="0"/>
          </a:p>
        </p:txBody>
      </p:sp>
      <p:pic>
        <p:nvPicPr>
          <p:cNvPr id="154" name="Google Shape;154;g3506fe47868_0_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449975"/>
            <a:ext cx="1972439" cy="4546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g3506fe47868_0_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8606961" y="1449975"/>
            <a:ext cx="1972439" cy="4546049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g3506fe47868_0_27"/>
          <p:cNvSpPr txBox="1"/>
          <p:nvPr/>
        </p:nvSpPr>
        <p:spPr>
          <a:xfrm>
            <a:off x="2267712" y="5380425"/>
            <a:ext cx="3112009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Võhandu jõgi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g3506fe47868_0_27"/>
          <p:cNvSpPr txBox="1"/>
          <p:nvPr/>
        </p:nvSpPr>
        <p:spPr>
          <a:xfrm>
            <a:off x="6812280" y="5380425"/>
            <a:ext cx="2468895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Narva</a:t>
            </a:r>
            <a:r>
              <a:rPr lang="et-EE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jõgi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>
          <a:extLst>
            <a:ext uri="{FF2B5EF4-FFF2-40B4-BE49-F238E27FC236}">
              <a16:creationId xmlns:a16="http://schemas.microsoft.com/office/drawing/2014/main" id="{7D1DC0DF-BB3B-6C5D-4AC8-AC002F2A0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506fe47868_0_27">
            <a:extLst>
              <a:ext uri="{FF2B5EF4-FFF2-40B4-BE49-F238E27FC236}">
                <a16:creationId xmlns:a16="http://schemas.microsoft.com/office/drawing/2014/main" id="{245268C4-2815-A78A-9A94-E2EC2FCEE8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198499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Eesti pikim jõgi?</a:t>
            </a:r>
            <a:endParaRPr sz="6000" b="1" dirty="0"/>
          </a:p>
        </p:txBody>
      </p:sp>
      <p:pic>
        <p:nvPicPr>
          <p:cNvPr id="154" name="Google Shape;154;g3506fe47868_0_27">
            <a:extLst>
              <a:ext uri="{FF2B5EF4-FFF2-40B4-BE49-F238E27FC236}">
                <a16:creationId xmlns:a16="http://schemas.microsoft.com/office/drawing/2014/main" id="{49EC68A9-CE87-CA1F-5467-85C81396B4F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449975"/>
            <a:ext cx="1972439" cy="4546049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g3506fe47868_0_27">
            <a:extLst>
              <a:ext uri="{FF2B5EF4-FFF2-40B4-BE49-F238E27FC236}">
                <a16:creationId xmlns:a16="http://schemas.microsoft.com/office/drawing/2014/main" id="{5A3C9054-D6FF-E37A-0BA7-9C3A30043C39}"/>
              </a:ext>
            </a:extLst>
          </p:cNvPr>
          <p:cNvSpPr txBox="1"/>
          <p:nvPr/>
        </p:nvSpPr>
        <p:spPr>
          <a:xfrm>
            <a:off x="2267712" y="5380425"/>
            <a:ext cx="3112009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Võhandu jõgi</a:t>
            </a:r>
            <a:endParaRPr sz="4000" b="1" dirty="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0354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506fe47868_0_44"/>
          <p:cNvSpPr txBox="1">
            <a:spLocks noGrp="1"/>
          </p:cNvSpPr>
          <p:nvPr>
            <p:ph type="title"/>
          </p:nvPr>
        </p:nvSpPr>
        <p:spPr>
          <a:xfrm>
            <a:off x="164592" y="365125"/>
            <a:ext cx="11695176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 b="1" dirty="0"/>
              <a:t>Milline on maailma suurim mageveejärv pindala järgi?</a:t>
            </a:r>
            <a:endParaRPr sz="6000" b="1" dirty="0"/>
          </a:p>
        </p:txBody>
      </p:sp>
      <p:pic>
        <p:nvPicPr>
          <p:cNvPr id="169" name="Google Shape;169;g3506fe47868_0_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88479" y="1906349"/>
            <a:ext cx="2009745" cy="3736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g3506fe47868_0_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411480" y="1798587"/>
            <a:ext cx="2009745" cy="3736801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g3506fe47868_0_44"/>
          <p:cNvSpPr txBox="1"/>
          <p:nvPr/>
        </p:nvSpPr>
        <p:spPr>
          <a:xfrm>
            <a:off x="493776" y="5643150"/>
            <a:ext cx="2725749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Baikali järv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506fe47868_0_44"/>
          <p:cNvSpPr txBox="1"/>
          <p:nvPr/>
        </p:nvSpPr>
        <p:spPr>
          <a:xfrm>
            <a:off x="8430768" y="5643150"/>
            <a:ext cx="3520482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Superiori järv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216</Words>
  <Application>Microsoft Office PowerPoint</Application>
  <PresentationFormat>Laiekraan</PresentationFormat>
  <Paragraphs>60</Paragraphs>
  <Slides>30</Slides>
  <Notes>30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30</vt:i4>
      </vt:variant>
    </vt:vector>
  </HeadingPairs>
  <TitlesOfParts>
    <vt:vector size="34" baseType="lpstr">
      <vt:lpstr>Cambria Math</vt:lpstr>
      <vt:lpstr>Arial</vt:lpstr>
      <vt:lpstr>Calibri</vt:lpstr>
      <vt:lpstr>1_Office Theme</vt:lpstr>
      <vt:lpstr>PowerPointi esitlus</vt:lpstr>
      <vt:lpstr>Maailma geograafia </vt:lpstr>
      <vt:lpstr>Tõuse püsti</vt:lpstr>
      <vt:lpstr>Vastuste  vahepeal  sammu  paigal</vt:lpstr>
      <vt:lpstr>Milline on maailma pikim jõgi?</vt:lpstr>
      <vt:lpstr>PowerPointi esitlus</vt:lpstr>
      <vt:lpstr>Milline on Eesti pikim jõgi?</vt:lpstr>
      <vt:lpstr>Milline on Eesti pikim jõgi?</vt:lpstr>
      <vt:lpstr>Milline on maailma suurim mageveejärv pindala järgi?</vt:lpstr>
      <vt:lpstr>Milline on maailma suurim mageveejärv pindala järgi?</vt:lpstr>
      <vt:lpstr>Ära unusta sammumist!</vt:lpstr>
      <vt:lpstr>Milline on maailma suurim kõrb pindala järgi?</vt:lpstr>
      <vt:lpstr>Milline on maailma suurim kõrb pindala järgi?</vt:lpstr>
      <vt:lpstr>Milline on maailma suurim saar?</vt:lpstr>
      <vt:lpstr>Milline on maailma suurim saar?</vt:lpstr>
      <vt:lpstr>Vasta küünarnukkidega!</vt:lpstr>
      <vt:lpstr>Küünarnukid valmis?</vt:lpstr>
      <vt:lpstr>Milline on maailma kõrgeim mägi?</vt:lpstr>
      <vt:lpstr>Milline on maailma kõrgeim mägi?</vt:lpstr>
      <vt:lpstr>Ole kiire!</vt:lpstr>
      <vt:lpstr>Milline on maailma suurim ookean?</vt:lpstr>
      <vt:lpstr>Milline on maailma suurim ookean?</vt:lpstr>
      <vt:lpstr>Milline on maailma kõrgeim juga?</vt:lpstr>
      <vt:lpstr>Milline on maailma kõrgeim juga?</vt:lpstr>
      <vt:lpstr>        Kus on rohkem soid?</vt:lpstr>
      <vt:lpstr>        Kus on rohkem soid?</vt:lpstr>
      <vt:lpstr>Milline linn asub kahel mandril korraga?</vt:lpstr>
      <vt:lpstr>Milline linn asub kahel mandril korraga?</vt:lpstr>
      <vt:lpstr>PowerPointi esitlus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Merike Kull</dc:creator>
  <cp:lastModifiedBy>Reelika Kiivit</cp:lastModifiedBy>
  <cp:revision>2</cp:revision>
  <dcterms:created xsi:type="dcterms:W3CDTF">2019-02-06T08:06:42Z</dcterms:created>
  <dcterms:modified xsi:type="dcterms:W3CDTF">2025-04-29T07:14:41Z</dcterms:modified>
</cp:coreProperties>
</file>