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356" r:id="rId2"/>
    <p:sldId id="307" r:id="rId3"/>
    <p:sldId id="308" r:id="rId4"/>
    <p:sldId id="309" r:id="rId5"/>
    <p:sldId id="310" r:id="rId6"/>
    <p:sldId id="311" r:id="rId7"/>
    <p:sldId id="312" r:id="rId8"/>
    <p:sldId id="313" r:id="rId9"/>
    <p:sldId id="314" r:id="rId10"/>
    <p:sldId id="315" r:id="rId11"/>
    <p:sldId id="316" r:id="rId12"/>
    <p:sldId id="364" r:id="rId13"/>
    <p:sldId id="318" r:id="rId14"/>
    <p:sldId id="365" r:id="rId15"/>
    <p:sldId id="366" r:id="rId16"/>
    <p:sldId id="319" r:id="rId17"/>
    <p:sldId id="320" r:id="rId18"/>
    <p:sldId id="367" r:id="rId19"/>
    <p:sldId id="322" r:id="rId20"/>
    <p:sldId id="368" r:id="rId21"/>
    <p:sldId id="369" r:id="rId22"/>
    <p:sldId id="370" r:id="rId23"/>
    <p:sldId id="371" r:id="rId24"/>
    <p:sldId id="372" r:id="rId25"/>
    <p:sldId id="376" r:id="rId26"/>
    <p:sldId id="377" r:id="rId27"/>
    <p:sldId id="378" r:id="rId28"/>
    <p:sldId id="380" r:id="rId29"/>
    <p:sldId id="379" r:id="rId30"/>
    <p:sldId id="381" r:id="rId31"/>
    <p:sldId id="382" r:id="rId32"/>
    <p:sldId id="383" r:id="rId33"/>
    <p:sldId id="323" r:id="rId34"/>
    <p:sldId id="362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rin Mägi" initials="KM" lastIdx="1" clrIdx="0">
    <p:extLst>
      <p:ext uri="{19B8F6BF-5375-455C-9EA6-DF929625EA0E}">
        <p15:presenceInfo xmlns:p15="http://schemas.microsoft.com/office/powerpoint/2012/main" userId="Katrin Mäg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FFFFFF"/>
    <a:srgbClr val="247AC1"/>
    <a:srgbClr val="F6C123"/>
    <a:srgbClr val="284D9B"/>
    <a:srgbClr val="2179BD"/>
    <a:srgbClr val="2177BF"/>
    <a:srgbClr val="27519E"/>
    <a:srgbClr val="217E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562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277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23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443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328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405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547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216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105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466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782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037EA-5FC9-433A-8628-AECE03D326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41CA2-9C28-47D7-9C5C-9CF60279BA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880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104"/>
            <a:ext cx="12192000" cy="68610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98098" y="3749110"/>
            <a:ext cx="8292921" cy="83099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dirty="0" err="1">
                <a:latin typeface="Cambria Math" panose="02040503050406030204" pitchFamily="18" charset="0"/>
                <a:ea typeface="Cambria Math" panose="02040503050406030204" pitchFamily="18" charset="0"/>
                <a:cs typeface="MV Boli" panose="02000500030200090000" pitchFamily="2" charset="0"/>
              </a:rPr>
              <a:t>Loodusõpetus</a:t>
            </a:r>
            <a:endParaRPr lang="et-EE" sz="2000" dirty="0">
              <a:latin typeface="Cambria Math" panose="02040503050406030204" pitchFamily="18" charset="0"/>
              <a:ea typeface="Cambria Math" panose="02040503050406030204" pitchFamily="18" charset="0"/>
              <a:cs typeface="MV Boli" panose="02000500030200090000" pitchFamily="2" charset="0"/>
            </a:endParaRPr>
          </a:p>
          <a:p>
            <a:pPr algn="ctr"/>
            <a:r>
              <a:rPr lang="et-EE" sz="2800" b="1" dirty="0">
                <a:latin typeface="Cambria Math" panose="02040503050406030204" pitchFamily="18" charset="0"/>
                <a:ea typeface="Cambria Math" panose="02040503050406030204" pitchFamily="18" charset="0"/>
                <a:cs typeface="MV Boli" panose="02000500030200090000" pitchFamily="2" charset="0"/>
              </a:rPr>
              <a:t>„</a:t>
            </a:r>
            <a:r>
              <a:rPr lang="en-US" sz="2800" b="1" dirty="0">
                <a:latin typeface="Cambria Math" panose="02040503050406030204" pitchFamily="18" charset="0"/>
                <a:ea typeface="Cambria Math" panose="02040503050406030204" pitchFamily="18" charset="0"/>
                <a:cs typeface="MV Boli" panose="02000500030200090000" pitchFamily="2" charset="0"/>
              </a:rPr>
              <a:t>TIIK JA JÄRV</a:t>
            </a:r>
            <a:r>
              <a:rPr lang="et-EE" sz="2800" b="1" dirty="0">
                <a:latin typeface="Cambria Math" panose="02040503050406030204" pitchFamily="18" charset="0"/>
                <a:ea typeface="Cambria Math" panose="02040503050406030204" pitchFamily="18" charset="0"/>
                <a:cs typeface="MV Boli" panose="02000500030200090000" pitchFamily="2" charset="0"/>
              </a:rPr>
              <a:t>“</a:t>
            </a:r>
            <a:endParaRPr lang="en-GB" sz="2800" b="1" dirty="0">
              <a:latin typeface="Cambria Math" panose="02040503050406030204" pitchFamily="18" charset="0"/>
              <a:ea typeface="Cambria Math" panose="02040503050406030204" pitchFamily="18" charset="0"/>
              <a:cs typeface="MV Boli" panose="0200050003020009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406424" y="5898159"/>
            <a:ext cx="3122397" cy="52322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t-EE" sz="2800" dirty="0" err="1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MV Boli" panose="02000500030200090000" pitchFamily="2" charset="0"/>
              </a:rPr>
              <a:t>Mar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MV Boli" panose="02000500030200090000" pitchFamily="2" charset="0"/>
              </a:rPr>
              <a:t>i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MV Boli" panose="02000500030200090000" pitchFamily="2" charset="0"/>
              </a:rPr>
              <a:t>-Liis Kolk</a:t>
            </a:r>
            <a:endParaRPr lang="en-GB" sz="3600" b="1" dirty="0">
              <a:solidFill>
                <a:schemeClr val="bg2">
                  <a:lumMod val="2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836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629" y="1165612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8800" b="1" dirty="0">
                <a:latin typeface="MV Boli" panose="02000500030200090000" pitchFamily="2" charset="0"/>
                <a:cs typeface="MV Boli" panose="02000500030200090000" pitchFamily="2" charset="0"/>
              </a:rPr>
              <a:t>K</a:t>
            </a:r>
            <a:r>
              <a:rPr lang="et-EE" sz="8800" b="1" dirty="0" err="1">
                <a:latin typeface="MV Boli" panose="02000500030200090000" pitchFamily="2" charset="0"/>
                <a:cs typeface="MV Boli" panose="02000500030200090000" pitchFamily="2" charset="0"/>
              </a:rPr>
              <a:t>üünarnukid</a:t>
            </a:r>
            <a:r>
              <a:rPr lang="fi-FI" sz="8800" b="1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fi-FI" sz="8800" b="1" dirty="0" err="1">
                <a:latin typeface="MV Boli" panose="02000500030200090000" pitchFamily="2" charset="0"/>
                <a:cs typeface="MV Boli" panose="02000500030200090000" pitchFamily="2" charset="0"/>
              </a:rPr>
              <a:t>valmi</a:t>
            </a:r>
            <a:r>
              <a:rPr lang="et-EE" sz="8800" b="1" dirty="0">
                <a:latin typeface="MV Boli" panose="02000500030200090000" pitchFamily="2" charset="0"/>
                <a:cs typeface="MV Boli" panose="02000500030200090000" pitchFamily="2" charset="0"/>
              </a:rPr>
              <a:t>s</a:t>
            </a:r>
            <a:r>
              <a:rPr lang="fi-FI" sz="8800" b="1" dirty="0">
                <a:latin typeface="MV Boli" panose="02000500030200090000" pitchFamily="2" charset="0"/>
                <a:cs typeface="MV Boli" panose="0200050003020009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24477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14429" y="1632144"/>
            <a:ext cx="8046608" cy="1521604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8800" b="1" dirty="0">
                <a:latin typeface="MV Boli" panose="02000500030200090000" pitchFamily="2" charset="0"/>
                <a:cs typeface="MV Boli" panose="02000500030200090000" pitchFamily="2" charset="0"/>
              </a:rPr>
              <a:t>O</a:t>
            </a:r>
            <a:r>
              <a:rPr lang="et-EE" sz="8800" b="1" dirty="0" err="1">
                <a:latin typeface="MV Boli" panose="02000500030200090000" pitchFamily="2" charset="0"/>
                <a:cs typeface="MV Boli" panose="02000500030200090000" pitchFamily="2" charset="0"/>
              </a:rPr>
              <a:t>le</a:t>
            </a:r>
            <a:r>
              <a:rPr lang="fi-FI" sz="8800" b="1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t-EE" sz="8800" b="1" dirty="0">
                <a:latin typeface="MV Boli" panose="02000500030200090000" pitchFamily="2" charset="0"/>
                <a:cs typeface="MV Boli" panose="02000500030200090000" pitchFamily="2" charset="0"/>
              </a:rPr>
              <a:t>kiire</a:t>
            </a:r>
            <a:r>
              <a:rPr lang="fi-FI" sz="8800" b="1" dirty="0">
                <a:latin typeface="MV Boli" panose="02000500030200090000" pitchFamily="2" charset="0"/>
                <a:cs typeface="MV Boli" panose="0200050003020009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70842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914E24-5C38-572C-EE5A-C73E19AA5C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BD480A2-78FC-5FE5-0315-4EC135C63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7706" y="301679"/>
            <a:ext cx="6728603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4800" b="1" i="0" dirty="0" err="1"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Tiik</a:t>
            </a:r>
            <a:r>
              <a:rPr lang="fi-FI" sz="4800" b="1" i="0" dirty="0"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 on väike </a:t>
            </a:r>
            <a:r>
              <a:rPr lang="fi-FI" sz="4800" b="1" i="0" dirty="0" err="1"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inimese</a:t>
            </a:r>
            <a:r>
              <a:rPr lang="fi-FI" sz="4800" b="1" i="0" dirty="0"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fi-FI" sz="4800" b="1" i="0" dirty="0" err="1"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tehtud</a:t>
            </a:r>
            <a:r>
              <a:rPr lang="fi-FI" sz="4800" b="1" i="0" dirty="0"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fi-FI" sz="4800" b="1" i="0" dirty="0" err="1"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veekogu</a:t>
            </a:r>
            <a:r>
              <a:rPr lang="fi-FI" sz="4800" b="1" i="0" dirty="0"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.</a:t>
            </a:r>
            <a:endParaRPr lang="fi-FI" sz="4800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75F2CDD-281B-BB5D-535A-D7A90F841525}"/>
              </a:ext>
            </a:extLst>
          </p:cNvPr>
          <p:cNvSpPr txBox="1">
            <a:spLocks/>
          </p:cNvSpPr>
          <p:nvPr/>
        </p:nvSpPr>
        <p:spPr>
          <a:xfrm>
            <a:off x="392812" y="5771183"/>
            <a:ext cx="3561363" cy="123289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Õige</a:t>
            </a:r>
            <a:endParaRPr lang="fi-FI" sz="5400" b="1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AE9B7DB-B7DF-57C1-217D-3221ECB0B228}"/>
              </a:ext>
            </a:extLst>
          </p:cNvPr>
          <p:cNvSpPr txBox="1">
            <a:spLocks/>
          </p:cNvSpPr>
          <p:nvPr/>
        </p:nvSpPr>
        <p:spPr>
          <a:xfrm>
            <a:off x="8221682" y="5723184"/>
            <a:ext cx="3693865" cy="134486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5400" b="1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Vale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C1CF1A4-4E67-179D-E900-B0CFA33E1E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9915" y="350495"/>
            <a:ext cx="1853345" cy="52186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22CFD5-B261-33A4-4DC3-52E8B2B847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632" y="504556"/>
            <a:ext cx="2085013" cy="521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467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579297" y="360611"/>
            <a:ext cx="9505519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4400" b="1" i="0" dirty="0" err="1"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Tiik</a:t>
            </a:r>
            <a:r>
              <a:rPr lang="fi-FI" sz="4400" b="1" i="0" dirty="0"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 on väike </a:t>
            </a:r>
            <a:r>
              <a:rPr lang="fi-FI" sz="4400" b="1" i="0" dirty="0" err="1"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inimese</a:t>
            </a:r>
            <a:r>
              <a:rPr lang="fi-FI" sz="4400" b="1" i="0" dirty="0"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fi-FI" sz="4400" b="1" i="0" dirty="0" err="1"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tehtud</a:t>
            </a:r>
            <a:r>
              <a:rPr lang="fi-FI" sz="4400" b="1" i="0" dirty="0"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fi-FI" sz="4400" b="1" i="0" dirty="0" err="1"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veekogu</a:t>
            </a:r>
            <a:r>
              <a:rPr lang="fi-FI" sz="4400" b="1" i="0" dirty="0"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.</a:t>
            </a:r>
            <a:endParaRPr lang="fi-FI" sz="8800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308876" y="5289440"/>
            <a:ext cx="471602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n-US" sz="6000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Õige</a:t>
            </a:r>
            <a:endParaRPr lang="fi-FI" sz="6000" dirty="0">
              <a:solidFill>
                <a:schemeClr val="accent6">
                  <a:lumMod val="75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102" y="1346291"/>
            <a:ext cx="1691201" cy="423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634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6AF2CD-DDD2-A415-294F-4B6315DB7A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D2EF96B-4D91-C7AD-8B89-993012237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7706" y="301679"/>
            <a:ext cx="6728603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b="1" i="0" dirty="0" err="1"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Järv</a:t>
            </a:r>
            <a:r>
              <a:rPr lang="fi-FI" b="1" i="0" dirty="0"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 on palju </a:t>
            </a:r>
            <a:r>
              <a:rPr lang="fi-FI" b="1" i="0" dirty="0" err="1"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väiksem</a:t>
            </a:r>
            <a:r>
              <a:rPr lang="fi-FI" b="1" i="0" dirty="0"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fi-FI" b="1" i="0" dirty="0" err="1"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kui</a:t>
            </a:r>
            <a:r>
              <a:rPr lang="fi-FI" b="1" i="0" dirty="0"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fi-FI" b="1" i="0" dirty="0" err="1"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tiik</a:t>
            </a:r>
            <a:r>
              <a:rPr lang="fi-FI" b="1" i="0" dirty="0"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.</a:t>
            </a:r>
            <a:endParaRPr lang="fi-FI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3902DC5-1943-5F5E-AF0F-0194C0267CC2}"/>
              </a:ext>
            </a:extLst>
          </p:cNvPr>
          <p:cNvSpPr txBox="1">
            <a:spLocks/>
          </p:cNvSpPr>
          <p:nvPr/>
        </p:nvSpPr>
        <p:spPr>
          <a:xfrm>
            <a:off x="392812" y="5771183"/>
            <a:ext cx="3561363" cy="123289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Õige</a:t>
            </a:r>
            <a:endParaRPr lang="fi-FI" sz="5400" b="1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5862BF6-1264-EAA0-57A2-A22FAB64712D}"/>
              </a:ext>
            </a:extLst>
          </p:cNvPr>
          <p:cNvSpPr txBox="1">
            <a:spLocks/>
          </p:cNvSpPr>
          <p:nvPr/>
        </p:nvSpPr>
        <p:spPr>
          <a:xfrm>
            <a:off x="8221682" y="5723184"/>
            <a:ext cx="3693865" cy="134486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5400" b="1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Vale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E263ED-8E8B-F9EB-4B43-1E999FC9D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9915" y="350495"/>
            <a:ext cx="1853345" cy="52186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1B0375-8EEF-0F83-D7CA-945081B88D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632" y="504556"/>
            <a:ext cx="2085013" cy="521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3424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E70C6A-DFE9-4BD1-78C5-F64BF4394C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9A20DF3-1253-45BC-609E-AA7B4B2E5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709" y="509901"/>
            <a:ext cx="6747617" cy="1710785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b="1" i="0" dirty="0" err="1"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Järv</a:t>
            </a:r>
            <a:r>
              <a:rPr lang="fi-FI" b="1" i="0" dirty="0"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 on palju </a:t>
            </a:r>
            <a:r>
              <a:rPr lang="fi-FI" b="1" i="0" dirty="0" err="1"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väiksem</a:t>
            </a:r>
            <a:r>
              <a:rPr lang="fi-FI" b="1" i="0" dirty="0"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fi-FI" b="1" i="0" dirty="0" err="1"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kui</a:t>
            </a:r>
            <a:r>
              <a:rPr lang="fi-FI" b="1" i="0" dirty="0"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fi-FI" b="1" i="0" dirty="0" err="1"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tiik</a:t>
            </a:r>
            <a:r>
              <a:rPr lang="fi-FI" b="1" i="0" dirty="0"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.</a:t>
            </a:r>
            <a:endParaRPr lang="fi-FI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B1ECCF8-AB50-9DD6-64C1-722A34296CC5}"/>
              </a:ext>
            </a:extLst>
          </p:cNvPr>
          <p:cNvSpPr txBox="1">
            <a:spLocks/>
          </p:cNvSpPr>
          <p:nvPr/>
        </p:nvSpPr>
        <p:spPr>
          <a:xfrm>
            <a:off x="7572732" y="5763484"/>
            <a:ext cx="4031397" cy="1279546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5400" b="1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Vale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49CD49-DC0A-2138-C27A-6A243073C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0629" y="1266513"/>
            <a:ext cx="1509000" cy="425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5511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278602" y="1152558"/>
            <a:ext cx="1557676" cy="4789454"/>
            <a:chOff x="1392599" y="1588242"/>
            <a:chExt cx="1492317" cy="5136596"/>
          </a:xfrm>
        </p:grpSpPr>
        <p:sp>
          <p:nvSpPr>
            <p:cNvPr id="10" name="Pyöristetty suorakulmio 43"/>
            <p:cNvSpPr/>
            <p:nvPr/>
          </p:nvSpPr>
          <p:spPr>
            <a:xfrm>
              <a:off x="1687308" y="3094967"/>
              <a:ext cx="649507" cy="1822660"/>
            </a:xfrm>
            <a:prstGeom prst="round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1" name="Ellipsi 44"/>
            <p:cNvSpPr/>
            <p:nvPr/>
          </p:nvSpPr>
          <p:spPr>
            <a:xfrm>
              <a:off x="1580309" y="2097610"/>
              <a:ext cx="900419" cy="90041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2" name="Puolivapaa piirto 46"/>
            <p:cNvSpPr/>
            <p:nvPr/>
          </p:nvSpPr>
          <p:spPr>
            <a:xfrm rot="20520000">
              <a:off x="1847912" y="4912207"/>
              <a:ext cx="205398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>
                <a:solidFill>
                  <a:prstClr val="white"/>
                </a:solidFill>
              </a:endParaRPr>
            </a:p>
          </p:txBody>
        </p:sp>
        <p:sp>
          <p:nvSpPr>
            <p:cNvPr id="13" name="Puolivapaa piirto 58"/>
            <p:cNvSpPr/>
            <p:nvPr/>
          </p:nvSpPr>
          <p:spPr>
            <a:xfrm>
              <a:off x="1392599" y="1588242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4" name="Ellipsi 59"/>
            <p:cNvSpPr/>
            <p:nvPr/>
          </p:nvSpPr>
          <p:spPr>
            <a:xfrm>
              <a:off x="1737847" y="6549329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5" name="Ellipsi 60"/>
            <p:cNvSpPr/>
            <p:nvPr/>
          </p:nvSpPr>
          <p:spPr>
            <a:xfrm rot="1587960">
              <a:off x="2484626" y="6206562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6" name="Puolivapaa piirto 61"/>
            <p:cNvSpPr/>
            <p:nvPr/>
          </p:nvSpPr>
          <p:spPr>
            <a:xfrm flipH="1">
              <a:off x="1392599" y="3127668"/>
              <a:ext cx="601417" cy="1468038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7" name="Puolivapaa piirto 62"/>
            <p:cNvSpPr/>
            <p:nvPr/>
          </p:nvSpPr>
          <p:spPr>
            <a:xfrm rot="20738122">
              <a:off x="2268724" y="3102479"/>
              <a:ext cx="601417" cy="1867025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8" name="Puolivapaa piirto 6"/>
            <p:cNvSpPr/>
            <p:nvPr/>
          </p:nvSpPr>
          <p:spPr>
            <a:xfrm>
              <a:off x="2248160" y="4922126"/>
              <a:ext cx="507060" cy="1269956"/>
            </a:xfrm>
            <a:custGeom>
              <a:avLst/>
              <a:gdLst>
                <a:gd name="connsiteX0" fmla="*/ 0 w 507060"/>
                <a:gd name="connsiteY0" fmla="*/ 0 h 1269956"/>
                <a:gd name="connsiteX1" fmla="*/ 502340 w 507060"/>
                <a:gd name="connsiteY1" fmla="*/ 587591 h 1269956"/>
                <a:gd name="connsiteX2" fmla="*/ 265387 w 507060"/>
                <a:gd name="connsiteY2" fmla="*/ 1269956 h 1269956"/>
                <a:gd name="connsiteX3" fmla="*/ 265387 w 507060"/>
                <a:gd name="connsiteY3" fmla="*/ 1269956 h 1269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060" h="1269956">
                  <a:moveTo>
                    <a:pt x="0" y="0"/>
                  </a:moveTo>
                  <a:cubicBezTo>
                    <a:pt x="229054" y="187966"/>
                    <a:pt x="458109" y="375932"/>
                    <a:pt x="502340" y="587591"/>
                  </a:cubicBezTo>
                  <a:cubicBezTo>
                    <a:pt x="546571" y="799250"/>
                    <a:pt x="265387" y="1269956"/>
                    <a:pt x="265387" y="1269956"/>
                  </a:cubicBezTo>
                  <a:lnTo>
                    <a:pt x="265387" y="1269956"/>
                  </a:ln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</p:grp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4804553" y="359284"/>
            <a:ext cx="5692938" cy="637600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8000" b="1" spc="-300" dirty="0">
                <a:latin typeface="MV Boli" panose="02000500030200090000" pitchFamily="2" charset="0"/>
                <a:cs typeface="MV Boli" panose="02000500030200090000" pitchFamily="2" charset="0"/>
              </a:rPr>
              <a:t>Ära unusta</a:t>
            </a:r>
            <a:br>
              <a:rPr lang="et-EE" sz="8000" b="1" spc="-300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t-EE" sz="8000" b="1" spc="-300" dirty="0">
                <a:latin typeface="MV Boli" panose="02000500030200090000" pitchFamily="2" charset="0"/>
                <a:cs typeface="MV Boli" panose="02000500030200090000" pitchFamily="2" charset="0"/>
              </a:rPr>
              <a:t>sammumist!</a:t>
            </a:r>
            <a:endParaRPr lang="fi-FI" sz="8000" b="1" spc="-3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1267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9429" y="-189625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8800" b="1" dirty="0">
                <a:latin typeface="MV Boli" panose="02000500030200090000" pitchFamily="2" charset="0"/>
                <a:cs typeface="MV Boli" panose="02000500030200090000" pitchFamily="2" charset="0"/>
              </a:rPr>
              <a:t>N</a:t>
            </a:r>
            <a:r>
              <a:rPr lang="et-EE" sz="8800" b="1" dirty="0" err="1">
                <a:latin typeface="MV Boli" panose="02000500030200090000" pitchFamily="2" charset="0"/>
                <a:cs typeface="MV Boli" panose="02000500030200090000" pitchFamily="2" charset="0"/>
              </a:rPr>
              <a:t>üüd</a:t>
            </a:r>
            <a:r>
              <a:rPr lang="et-EE" sz="8800" b="1" dirty="0">
                <a:latin typeface="MV Boli" panose="02000500030200090000" pitchFamily="2" charset="0"/>
                <a:cs typeface="MV Boli" panose="02000500030200090000" pitchFamily="2" charset="0"/>
              </a:rPr>
              <a:t> vasta nii</a:t>
            </a:r>
            <a:r>
              <a:rPr lang="fi-FI" sz="8800" b="1" dirty="0">
                <a:latin typeface="MV Boli" panose="02000500030200090000" pitchFamily="2" charset="0"/>
                <a:cs typeface="MV Boli" panose="02000500030200090000" pitchFamily="2" charset="0"/>
              </a:rPr>
              <a:t>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2697" y="1499203"/>
            <a:ext cx="3458655" cy="51937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267" y="1499202"/>
            <a:ext cx="3458655" cy="5193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0216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D2705C-59FB-5380-59AB-1B55CE6AB3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161A979-E1D2-7EED-6DAA-9E1C17D0D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429" y="-189625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n-US" sz="4400" b="1" i="0" dirty="0" err="1"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Harilikult</a:t>
            </a:r>
            <a:r>
              <a:rPr lang="en-US" sz="4400" b="1" i="0" dirty="0"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 on </a:t>
            </a:r>
            <a:r>
              <a:rPr lang="en-US" sz="4400" b="1" i="0" dirty="0" err="1"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järv</a:t>
            </a:r>
            <a:r>
              <a:rPr lang="en-US" sz="4400" b="1" i="0" dirty="0"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4400" b="1" i="0" dirty="0" err="1"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looduslik</a:t>
            </a:r>
            <a:r>
              <a:rPr lang="en-US" sz="4400" b="1" i="0" dirty="0"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4400" b="1" i="0" dirty="0" err="1"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veekogu</a:t>
            </a:r>
            <a:r>
              <a:rPr lang="en-US" sz="4400" b="1" i="0" dirty="0"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.</a:t>
            </a:r>
            <a:endParaRPr lang="fi-FI" sz="8800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AD3518-03E1-FBB2-35B0-247AC44459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2698" y="1499204"/>
            <a:ext cx="2953890" cy="44357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9A6484-5A78-12BE-E157-9796357399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387" y="1499204"/>
            <a:ext cx="2953891" cy="44357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42308D3-A003-7838-A571-ECCBA7D58A39}"/>
              </a:ext>
            </a:extLst>
          </p:cNvPr>
          <p:cNvSpPr txBox="1"/>
          <p:nvPr/>
        </p:nvSpPr>
        <p:spPr>
          <a:xfrm>
            <a:off x="1140843" y="5720114"/>
            <a:ext cx="16799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Õige</a:t>
            </a:r>
            <a:endParaRPr lang="en-US" sz="5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720B61-7183-066C-259C-49AE62DAB085}"/>
              </a:ext>
            </a:extLst>
          </p:cNvPr>
          <p:cNvSpPr txBox="1"/>
          <p:nvPr/>
        </p:nvSpPr>
        <p:spPr>
          <a:xfrm>
            <a:off x="8967612" y="5720114"/>
            <a:ext cx="16799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Vale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494704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43464" y="0"/>
            <a:ext cx="10567359" cy="1850744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n-US" b="1" i="0" dirty="0" err="1"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Harilikult</a:t>
            </a:r>
            <a:r>
              <a:rPr lang="en-US" b="1" i="0" dirty="0"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 on </a:t>
            </a:r>
            <a:r>
              <a:rPr lang="en-US" b="1" i="0" dirty="0" err="1"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järv</a:t>
            </a:r>
            <a:r>
              <a:rPr lang="en-US" b="1" i="0" dirty="0"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b="1" i="0" dirty="0" err="1"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looduslik</a:t>
            </a:r>
            <a:r>
              <a:rPr lang="en-US" b="1" i="0" dirty="0"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b="1" i="0" dirty="0" err="1"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veekogu</a:t>
            </a:r>
            <a:r>
              <a:rPr lang="en-US" b="1" i="0" dirty="0"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.</a:t>
            </a:r>
            <a:endParaRPr lang="fi-FI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06129" y="5676182"/>
            <a:ext cx="2355011" cy="881262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fi-FI" sz="5400" dirty="0" err="1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Õige</a:t>
            </a:r>
            <a:endParaRPr lang="fi-FI" sz="5400" dirty="0">
              <a:solidFill>
                <a:schemeClr val="accent6">
                  <a:lumMod val="75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1B82ECE-B015-05BB-C44F-8C9679E4E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903" y="1321958"/>
            <a:ext cx="2806263" cy="421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272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629" y="2307593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n-US" sz="8800" b="1" dirty="0">
                <a:latin typeface="MV Boli" panose="02000500030200090000" pitchFamily="2" charset="0"/>
                <a:cs typeface="MV Boli" panose="02000500030200090000" pitchFamily="2" charset="0"/>
              </a:rPr>
              <a:t>Tiik ja </a:t>
            </a:r>
            <a:r>
              <a:rPr lang="en-US" sz="8800" b="1" dirty="0" err="1">
                <a:latin typeface="MV Boli" panose="02000500030200090000" pitchFamily="2" charset="0"/>
                <a:cs typeface="MV Boli" panose="02000500030200090000" pitchFamily="2" charset="0"/>
              </a:rPr>
              <a:t>järv</a:t>
            </a:r>
            <a:endParaRPr lang="fi-FI" sz="8800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830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FD69F4-BC33-2607-FCF8-B35B0E8934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5012C71-BE55-7002-C9E3-FE29C341B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429" y="-189625"/>
            <a:ext cx="11799188" cy="2570516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4400" b="0" i="0" dirty="0" err="1"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Tiigi</a:t>
            </a:r>
            <a:r>
              <a:rPr lang="fi-FI" sz="4400" b="0" i="0" dirty="0"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- ja </a:t>
            </a:r>
            <a:r>
              <a:rPr lang="fi-FI" sz="4400" b="0" i="0" dirty="0" err="1"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järvevees</a:t>
            </a:r>
            <a:r>
              <a:rPr lang="fi-FI" sz="4400" b="0" i="0" dirty="0"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 on alati </a:t>
            </a:r>
            <a:r>
              <a:rPr lang="fi-FI" sz="4400" b="0" i="0" dirty="0" err="1"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näha</a:t>
            </a:r>
            <a:r>
              <a:rPr lang="fi-FI" sz="4400" b="0" i="0" dirty="0"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 suuri </a:t>
            </a:r>
            <a:r>
              <a:rPr lang="fi-FI" sz="4400" b="0" i="0" dirty="0" err="1"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silmaga</a:t>
            </a:r>
            <a:r>
              <a:rPr lang="fi-FI" sz="4400" b="0" i="0" dirty="0"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fi-FI" sz="4400" b="0" i="0" dirty="0" err="1"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nähtavaid</a:t>
            </a:r>
            <a:r>
              <a:rPr lang="fi-FI" sz="4400" b="0" i="0" dirty="0"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fi-FI" sz="4400" b="0" i="0" dirty="0" err="1"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vees</a:t>
            </a:r>
            <a:r>
              <a:rPr lang="fi-FI" sz="4400" b="0" i="0" dirty="0"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fi-FI" sz="4400" b="0" i="0" dirty="0" err="1"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hõljuvaid</a:t>
            </a:r>
            <a:r>
              <a:rPr lang="fi-FI" sz="4400" b="0" i="0" dirty="0"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fi-FI" sz="4400" b="0" i="0" dirty="0" err="1"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loomi</a:t>
            </a:r>
            <a:r>
              <a:rPr lang="fi-FI" sz="4400" b="0" i="0" dirty="0"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 ja </a:t>
            </a:r>
            <a:r>
              <a:rPr lang="fi-FI" sz="4400" b="0" i="0" dirty="0" err="1"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vetikaid</a:t>
            </a:r>
            <a:r>
              <a:rPr lang="fi-FI" sz="4400" b="0" i="0" dirty="0"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 - planktonit.</a:t>
            </a:r>
            <a:endParaRPr lang="fi-FI" sz="8800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686C16-B86D-CA24-6C20-6377C605E9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3884" y="1906436"/>
            <a:ext cx="2682704" cy="40285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A4D978-2E8C-F6F1-A695-0A25FABB5B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388" y="1906438"/>
            <a:ext cx="2682704" cy="40285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88CF161-3A66-5FC5-32F6-AB15E9F2499C}"/>
              </a:ext>
            </a:extLst>
          </p:cNvPr>
          <p:cNvSpPr txBox="1"/>
          <p:nvPr/>
        </p:nvSpPr>
        <p:spPr>
          <a:xfrm>
            <a:off x="1140843" y="5720114"/>
            <a:ext cx="16799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Õige</a:t>
            </a:r>
            <a:endParaRPr lang="en-US" sz="5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3C3D9D-8191-696B-708A-DCCF05A83E29}"/>
              </a:ext>
            </a:extLst>
          </p:cNvPr>
          <p:cNvSpPr txBox="1"/>
          <p:nvPr/>
        </p:nvSpPr>
        <p:spPr>
          <a:xfrm>
            <a:off x="8967612" y="5720114"/>
            <a:ext cx="16799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Vale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8664546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14E227-1AFE-49BF-F455-78CFFA0A89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779D2A2-3D9E-EA1B-E7FF-CF2B5EC36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429" y="-189625"/>
            <a:ext cx="11799188" cy="2492878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b="0" i="0" dirty="0" err="1"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Tiigi</a:t>
            </a:r>
            <a:r>
              <a:rPr lang="fi-FI" b="0" i="0" dirty="0"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- ja </a:t>
            </a:r>
            <a:r>
              <a:rPr lang="fi-FI" b="0" i="0" dirty="0" err="1"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järvevees</a:t>
            </a:r>
            <a:r>
              <a:rPr lang="fi-FI" b="0" i="0" dirty="0"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 on alati </a:t>
            </a:r>
            <a:r>
              <a:rPr lang="fi-FI" b="0" i="0" dirty="0" err="1"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näha</a:t>
            </a:r>
            <a:r>
              <a:rPr lang="fi-FI" b="0" i="0" dirty="0"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 suuri </a:t>
            </a:r>
            <a:r>
              <a:rPr lang="fi-FI" b="0" i="0" dirty="0" err="1"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silmaga</a:t>
            </a:r>
            <a:r>
              <a:rPr lang="fi-FI" b="0" i="0" dirty="0"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fi-FI" b="0" i="0" dirty="0" err="1"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nähtavaid</a:t>
            </a:r>
            <a:r>
              <a:rPr lang="fi-FI" b="0" i="0" dirty="0"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fi-FI" b="0" i="0" dirty="0" err="1"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vees</a:t>
            </a:r>
            <a:r>
              <a:rPr lang="fi-FI" b="0" i="0" dirty="0"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fi-FI" b="0" i="0" dirty="0" err="1"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hõljuvaid</a:t>
            </a:r>
            <a:r>
              <a:rPr lang="fi-FI" b="0" i="0" dirty="0"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fi-FI" b="0" i="0" dirty="0" err="1"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loomi</a:t>
            </a:r>
            <a:r>
              <a:rPr lang="fi-FI" b="0" i="0" dirty="0"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 ja </a:t>
            </a:r>
            <a:r>
              <a:rPr lang="fi-FI" b="0" i="0" dirty="0" err="1"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vetikaid</a:t>
            </a:r>
            <a:r>
              <a:rPr lang="fi-FI" b="0" i="0" dirty="0"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 – planktonit</a:t>
            </a:r>
            <a:r>
              <a:rPr lang="fi-FI" dirty="0">
                <a:latin typeface="MV Boli" panose="02000500030200090000" pitchFamily="2" charset="0"/>
                <a:cs typeface="MV Boli" panose="02000500030200090000" pitchFamily="2" charset="0"/>
              </a:rPr>
              <a:t>.</a:t>
            </a:r>
            <a:endParaRPr lang="fi-FI" sz="8800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12A335-7361-0AEA-ED4B-5BF0CF7299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2698" y="2078966"/>
            <a:ext cx="2567812" cy="38560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612CF9A-0245-6348-F7D8-415A88A33B36}"/>
              </a:ext>
            </a:extLst>
          </p:cNvPr>
          <p:cNvSpPr txBox="1"/>
          <p:nvPr/>
        </p:nvSpPr>
        <p:spPr>
          <a:xfrm>
            <a:off x="8967612" y="5720114"/>
            <a:ext cx="16799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Vale</a:t>
            </a:r>
            <a:endParaRPr lang="en-US" sz="5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1334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B9A756-6F6B-66D6-BF88-FE8E09A64F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E28DCAF-C425-F3B6-C9F4-B30D827C80D5}"/>
              </a:ext>
            </a:extLst>
          </p:cNvPr>
          <p:cNvGrpSpPr/>
          <p:nvPr/>
        </p:nvGrpSpPr>
        <p:grpSpPr>
          <a:xfrm>
            <a:off x="2278602" y="1152558"/>
            <a:ext cx="1557676" cy="4789454"/>
            <a:chOff x="1392599" y="1588242"/>
            <a:chExt cx="1492317" cy="5136596"/>
          </a:xfrm>
        </p:grpSpPr>
        <p:sp>
          <p:nvSpPr>
            <p:cNvPr id="10" name="Pyöristetty suorakulmio 43">
              <a:extLst>
                <a:ext uri="{FF2B5EF4-FFF2-40B4-BE49-F238E27FC236}">
                  <a16:creationId xmlns:a16="http://schemas.microsoft.com/office/drawing/2014/main" id="{E5198DCE-9F6D-93F1-0B5D-1AF0C28684A6}"/>
                </a:ext>
              </a:extLst>
            </p:cNvPr>
            <p:cNvSpPr/>
            <p:nvPr/>
          </p:nvSpPr>
          <p:spPr>
            <a:xfrm>
              <a:off x="1687308" y="3094967"/>
              <a:ext cx="649507" cy="1822660"/>
            </a:xfrm>
            <a:prstGeom prst="round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1" name="Ellipsi 44">
              <a:extLst>
                <a:ext uri="{FF2B5EF4-FFF2-40B4-BE49-F238E27FC236}">
                  <a16:creationId xmlns:a16="http://schemas.microsoft.com/office/drawing/2014/main" id="{43AF8626-EAAD-1F11-E051-DAED4CD5E706}"/>
                </a:ext>
              </a:extLst>
            </p:cNvPr>
            <p:cNvSpPr/>
            <p:nvPr/>
          </p:nvSpPr>
          <p:spPr>
            <a:xfrm>
              <a:off x="1580309" y="2097610"/>
              <a:ext cx="900419" cy="90041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2" name="Puolivapaa piirto 46">
              <a:extLst>
                <a:ext uri="{FF2B5EF4-FFF2-40B4-BE49-F238E27FC236}">
                  <a16:creationId xmlns:a16="http://schemas.microsoft.com/office/drawing/2014/main" id="{41025BA8-33B5-3F31-988E-20BA6A06384A}"/>
                </a:ext>
              </a:extLst>
            </p:cNvPr>
            <p:cNvSpPr/>
            <p:nvPr/>
          </p:nvSpPr>
          <p:spPr>
            <a:xfrm rot="20520000">
              <a:off x="1847912" y="4912207"/>
              <a:ext cx="205398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>
                <a:solidFill>
                  <a:prstClr val="white"/>
                </a:solidFill>
              </a:endParaRPr>
            </a:p>
          </p:txBody>
        </p:sp>
        <p:sp>
          <p:nvSpPr>
            <p:cNvPr id="13" name="Puolivapaa piirto 58">
              <a:extLst>
                <a:ext uri="{FF2B5EF4-FFF2-40B4-BE49-F238E27FC236}">
                  <a16:creationId xmlns:a16="http://schemas.microsoft.com/office/drawing/2014/main" id="{E5422A79-6BF3-5B00-38BF-C49BBD6F3080}"/>
                </a:ext>
              </a:extLst>
            </p:cNvPr>
            <p:cNvSpPr/>
            <p:nvPr/>
          </p:nvSpPr>
          <p:spPr>
            <a:xfrm>
              <a:off x="1392599" y="1588242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4" name="Ellipsi 59">
              <a:extLst>
                <a:ext uri="{FF2B5EF4-FFF2-40B4-BE49-F238E27FC236}">
                  <a16:creationId xmlns:a16="http://schemas.microsoft.com/office/drawing/2014/main" id="{F20332AC-88DE-0700-C7A8-722DB075A1D2}"/>
                </a:ext>
              </a:extLst>
            </p:cNvPr>
            <p:cNvSpPr/>
            <p:nvPr/>
          </p:nvSpPr>
          <p:spPr>
            <a:xfrm>
              <a:off x="1737847" y="6549329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5" name="Ellipsi 60">
              <a:extLst>
                <a:ext uri="{FF2B5EF4-FFF2-40B4-BE49-F238E27FC236}">
                  <a16:creationId xmlns:a16="http://schemas.microsoft.com/office/drawing/2014/main" id="{13796551-EDCF-9C23-E85D-E4276C3D26AA}"/>
                </a:ext>
              </a:extLst>
            </p:cNvPr>
            <p:cNvSpPr/>
            <p:nvPr/>
          </p:nvSpPr>
          <p:spPr>
            <a:xfrm rot="1587960">
              <a:off x="2484626" y="6206562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6" name="Puolivapaa piirto 61">
              <a:extLst>
                <a:ext uri="{FF2B5EF4-FFF2-40B4-BE49-F238E27FC236}">
                  <a16:creationId xmlns:a16="http://schemas.microsoft.com/office/drawing/2014/main" id="{290A64FA-71F0-216B-32F0-B7EB22A8179B}"/>
                </a:ext>
              </a:extLst>
            </p:cNvPr>
            <p:cNvSpPr/>
            <p:nvPr/>
          </p:nvSpPr>
          <p:spPr>
            <a:xfrm flipH="1">
              <a:off x="1392599" y="3127668"/>
              <a:ext cx="601417" cy="1468038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7" name="Puolivapaa piirto 62">
              <a:extLst>
                <a:ext uri="{FF2B5EF4-FFF2-40B4-BE49-F238E27FC236}">
                  <a16:creationId xmlns:a16="http://schemas.microsoft.com/office/drawing/2014/main" id="{F040F1CC-B9DE-3923-175D-3BCE0D0C7EEF}"/>
                </a:ext>
              </a:extLst>
            </p:cNvPr>
            <p:cNvSpPr/>
            <p:nvPr/>
          </p:nvSpPr>
          <p:spPr>
            <a:xfrm rot="20738122">
              <a:off x="2268724" y="3102479"/>
              <a:ext cx="601417" cy="1867025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8" name="Puolivapaa piirto 6">
              <a:extLst>
                <a:ext uri="{FF2B5EF4-FFF2-40B4-BE49-F238E27FC236}">
                  <a16:creationId xmlns:a16="http://schemas.microsoft.com/office/drawing/2014/main" id="{313E0D3D-D727-F697-2BE1-CEE630CBF391}"/>
                </a:ext>
              </a:extLst>
            </p:cNvPr>
            <p:cNvSpPr/>
            <p:nvPr/>
          </p:nvSpPr>
          <p:spPr>
            <a:xfrm>
              <a:off x="2248160" y="4922126"/>
              <a:ext cx="507060" cy="1269956"/>
            </a:xfrm>
            <a:custGeom>
              <a:avLst/>
              <a:gdLst>
                <a:gd name="connsiteX0" fmla="*/ 0 w 507060"/>
                <a:gd name="connsiteY0" fmla="*/ 0 h 1269956"/>
                <a:gd name="connsiteX1" fmla="*/ 502340 w 507060"/>
                <a:gd name="connsiteY1" fmla="*/ 587591 h 1269956"/>
                <a:gd name="connsiteX2" fmla="*/ 265387 w 507060"/>
                <a:gd name="connsiteY2" fmla="*/ 1269956 h 1269956"/>
                <a:gd name="connsiteX3" fmla="*/ 265387 w 507060"/>
                <a:gd name="connsiteY3" fmla="*/ 1269956 h 1269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060" h="1269956">
                  <a:moveTo>
                    <a:pt x="0" y="0"/>
                  </a:moveTo>
                  <a:cubicBezTo>
                    <a:pt x="229054" y="187966"/>
                    <a:pt x="458109" y="375932"/>
                    <a:pt x="502340" y="587591"/>
                  </a:cubicBezTo>
                  <a:cubicBezTo>
                    <a:pt x="546571" y="799250"/>
                    <a:pt x="265387" y="1269956"/>
                    <a:pt x="265387" y="1269956"/>
                  </a:cubicBezTo>
                  <a:lnTo>
                    <a:pt x="265387" y="1269956"/>
                  </a:ln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</p:grpSp>
      <p:sp>
        <p:nvSpPr>
          <p:cNvPr id="21" name="Title 1">
            <a:extLst>
              <a:ext uri="{FF2B5EF4-FFF2-40B4-BE49-F238E27FC236}">
                <a16:creationId xmlns:a16="http://schemas.microsoft.com/office/drawing/2014/main" id="{ED937398-E0AE-F91F-978B-D0A3D9423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4553" y="359284"/>
            <a:ext cx="5692938" cy="637600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8000" b="1" spc="-300" dirty="0">
                <a:latin typeface="MV Boli" panose="02000500030200090000" pitchFamily="2" charset="0"/>
                <a:cs typeface="MV Boli" panose="02000500030200090000" pitchFamily="2" charset="0"/>
              </a:rPr>
              <a:t>Ära unusta</a:t>
            </a:r>
            <a:br>
              <a:rPr lang="et-EE" sz="8000" b="1" spc="-300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t-EE" sz="8000" b="1" spc="-300" dirty="0">
                <a:latin typeface="MV Boli" panose="02000500030200090000" pitchFamily="2" charset="0"/>
                <a:cs typeface="MV Boli" panose="02000500030200090000" pitchFamily="2" charset="0"/>
              </a:rPr>
              <a:t>sammumist!</a:t>
            </a:r>
            <a:endParaRPr lang="fi-FI" sz="8000" b="1" spc="-3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9702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1E0782-566D-C7C5-DC2D-CB7E66AA20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10A2623-D829-7354-0804-28215D97D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429" y="-189625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8800" b="1" dirty="0">
                <a:latin typeface="MV Boli" panose="02000500030200090000" pitchFamily="2" charset="0"/>
                <a:cs typeface="MV Boli" panose="02000500030200090000" pitchFamily="2" charset="0"/>
              </a:rPr>
              <a:t>N</a:t>
            </a:r>
            <a:r>
              <a:rPr lang="et-EE" sz="8800" b="1" dirty="0" err="1">
                <a:latin typeface="MV Boli" panose="02000500030200090000" pitchFamily="2" charset="0"/>
                <a:cs typeface="MV Boli" panose="02000500030200090000" pitchFamily="2" charset="0"/>
              </a:rPr>
              <a:t>üüd</a:t>
            </a:r>
            <a:r>
              <a:rPr lang="et-EE" sz="8800" b="1" dirty="0">
                <a:latin typeface="MV Boli" panose="02000500030200090000" pitchFamily="2" charset="0"/>
                <a:cs typeface="MV Boli" panose="02000500030200090000" pitchFamily="2" charset="0"/>
              </a:rPr>
              <a:t> vasta nii</a:t>
            </a:r>
            <a:r>
              <a:rPr lang="fi-FI" sz="8800" b="1" dirty="0">
                <a:latin typeface="MV Boli" panose="02000500030200090000" pitchFamily="2" charset="0"/>
                <a:cs typeface="MV Boli" panose="02000500030200090000" pitchFamily="2" charset="0"/>
              </a:rPr>
              <a:t>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BF805F6-C0F5-5696-7041-A1898DFC2A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296020" y="1800128"/>
            <a:ext cx="3592697" cy="454801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1D41EC5-980D-0E84-EAEA-7430A53421FD}"/>
              </a:ext>
            </a:extLst>
          </p:cNvPr>
          <p:cNvGrpSpPr/>
          <p:nvPr/>
        </p:nvGrpSpPr>
        <p:grpSpPr>
          <a:xfrm>
            <a:off x="800032" y="1526562"/>
            <a:ext cx="3742628" cy="4490160"/>
            <a:chOff x="998439" y="1888872"/>
            <a:chExt cx="3742628" cy="4490160"/>
          </a:xfrm>
        </p:grpSpPr>
        <p:sp>
          <p:nvSpPr>
            <p:cNvPr id="7" name="Puolivapaa piirto 16">
              <a:extLst>
                <a:ext uri="{FF2B5EF4-FFF2-40B4-BE49-F238E27FC236}">
                  <a16:creationId xmlns:a16="http://schemas.microsoft.com/office/drawing/2014/main" id="{DE0B487C-90A9-5EB0-59C1-5FAA191AEC77}"/>
                </a:ext>
              </a:extLst>
            </p:cNvPr>
            <p:cNvSpPr/>
            <p:nvPr/>
          </p:nvSpPr>
          <p:spPr>
            <a:xfrm rot="4011947">
              <a:off x="3519096" y="2203140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BED86DD-B373-8518-4966-A82B127926EC}"/>
                </a:ext>
              </a:extLst>
            </p:cNvPr>
            <p:cNvGrpSpPr/>
            <p:nvPr/>
          </p:nvGrpSpPr>
          <p:grpSpPr>
            <a:xfrm>
              <a:off x="998439" y="2335173"/>
              <a:ext cx="3742628" cy="4043859"/>
              <a:chOff x="998439" y="2335173"/>
              <a:chExt cx="3742628" cy="4043859"/>
            </a:xfrm>
          </p:grpSpPr>
          <p:sp>
            <p:nvSpPr>
              <p:cNvPr id="9" name="Puolivapaa piirto 11">
                <a:extLst>
                  <a:ext uri="{FF2B5EF4-FFF2-40B4-BE49-F238E27FC236}">
                    <a16:creationId xmlns:a16="http://schemas.microsoft.com/office/drawing/2014/main" id="{32E52187-05BB-1C24-1D1E-47338FB8D8E7}"/>
                  </a:ext>
                </a:extLst>
              </p:cNvPr>
              <p:cNvSpPr/>
              <p:nvPr/>
            </p:nvSpPr>
            <p:spPr>
              <a:xfrm rot="2332232">
                <a:off x="1624298" y="2695883"/>
                <a:ext cx="1826865" cy="179001"/>
              </a:xfrm>
              <a:custGeom>
                <a:avLst/>
                <a:gdLst>
                  <a:gd name="connsiteX0" fmla="*/ 1516497 w 1516497"/>
                  <a:gd name="connsiteY0" fmla="*/ 18955 h 151743"/>
                  <a:gd name="connsiteX1" fmla="*/ 691902 w 1516497"/>
                  <a:gd name="connsiteY1" fmla="*/ 151637 h 151743"/>
                  <a:gd name="connsiteX2" fmla="*/ 0 w 1516497"/>
                  <a:gd name="connsiteY2" fmla="*/ 0 h 151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16497" h="151743">
                    <a:moveTo>
                      <a:pt x="1516497" y="18955"/>
                    </a:moveTo>
                    <a:cubicBezTo>
                      <a:pt x="1230574" y="86875"/>
                      <a:pt x="944651" y="154796"/>
                      <a:pt x="691902" y="151637"/>
                    </a:cubicBezTo>
                    <a:cubicBezTo>
                      <a:pt x="439153" y="148478"/>
                      <a:pt x="0" y="0"/>
                      <a:pt x="0" y="0"/>
                    </a:cubicBezTo>
                  </a:path>
                </a:pathLst>
              </a:custGeom>
              <a:noFill/>
              <a:ln w="762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Pyöristetty suorakulmio 12">
                <a:extLst>
                  <a:ext uri="{FF2B5EF4-FFF2-40B4-BE49-F238E27FC236}">
                    <a16:creationId xmlns:a16="http://schemas.microsoft.com/office/drawing/2014/main" id="{18DFB50E-240E-C776-4939-FF043C416C39}"/>
                  </a:ext>
                </a:extLst>
              </p:cNvPr>
              <p:cNvSpPr/>
              <p:nvPr/>
            </p:nvSpPr>
            <p:spPr>
              <a:xfrm rot="1671577">
                <a:off x="2695555" y="3097491"/>
                <a:ext cx="649507" cy="1822660"/>
              </a:xfrm>
              <a:prstGeom prst="roundRect">
                <a:avLst/>
              </a:prstGeom>
              <a:solidFill>
                <a:schemeClr val="bg1"/>
              </a:solidFill>
              <a:ln w="762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Ellipsi 13">
                <a:extLst>
                  <a:ext uri="{FF2B5EF4-FFF2-40B4-BE49-F238E27FC236}">
                    <a16:creationId xmlns:a16="http://schemas.microsoft.com/office/drawing/2014/main" id="{31373289-5975-5EA3-3FDE-6C606FDEF60E}"/>
                  </a:ext>
                </a:extLst>
              </p:cNvPr>
              <p:cNvSpPr/>
              <p:nvPr/>
            </p:nvSpPr>
            <p:spPr>
              <a:xfrm>
                <a:off x="3262304" y="2335173"/>
                <a:ext cx="900419" cy="900419"/>
              </a:xfrm>
              <a:prstGeom prst="ellipse">
                <a:avLst/>
              </a:prstGeom>
              <a:solidFill>
                <a:schemeClr val="bg1"/>
              </a:solidFill>
              <a:ln w="762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Puolivapaa piirto 15">
                <a:extLst>
                  <a:ext uri="{FF2B5EF4-FFF2-40B4-BE49-F238E27FC236}">
                    <a16:creationId xmlns:a16="http://schemas.microsoft.com/office/drawing/2014/main" id="{243EF80E-993C-8F69-C06C-E8F4A2880D1A}"/>
                  </a:ext>
                </a:extLst>
              </p:cNvPr>
              <p:cNvSpPr/>
              <p:nvPr/>
            </p:nvSpPr>
            <p:spPr>
              <a:xfrm rot="1367758">
                <a:off x="1661830" y="4518245"/>
                <a:ext cx="399813" cy="1764490"/>
              </a:xfrm>
              <a:custGeom>
                <a:avLst/>
                <a:gdLst>
                  <a:gd name="connsiteX0" fmla="*/ 205398 w 205398"/>
                  <a:gd name="connsiteY0" fmla="*/ 0 h 1764490"/>
                  <a:gd name="connsiteX1" fmla="*/ 11515 w 205398"/>
                  <a:gd name="connsiteY1" fmla="*/ 988890 h 1764490"/>
                  <a:gd name="connsiteX2" fmla="*/ 21209 w 205398"/>
                  <a:gd name="connsiteY2" fmla="*/ 1764490 h 1764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5398" h="1764490">
                    <a:moveTo>
                      <a:pt x="205398" y="0"/>
                    </a:moveTo>
                    <a:cubicBezTo>
                      <a:pt x="123805" y="347404"/>
                      <a:pt x="42213" y="694808"/>
                      <a:pt x="11515" y="988890"/>
                    </a:cubicBezTo>
                    <a:cubicBezTo>
                      <a:pt x="-19183" y="1282972"/>
                      <a:pt x="21209" y="1764490"/>
                      <a:pt x="21209" y="1764490"/>
                    </a:cubicBezTo>
                  </a:path>
                </a:pathLst>
              </a:custGeom>
              <a:noFill/>
              <a:ln w="762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Ellipsi 18">
                <a:extLst>
                  <a:ext uri="{FF2B5EF4-FFF2-40B4-BE49-F238E27FC236}">
                    <a16:creationId xmlns:a16="http://schemas.microsoft.com/office/drawing/2014/main" id="{1C273BB4-B7AF-AED8-5212-DEAA1A88C6FA}"/>
                  </a:ext>
                </a:extLst>
              </p:cNvPr>
              <p:cNvSpPr/>
              <p:nvPr/>
            </p:nvSpPr>
            <p:spPr>
              <a:xfrm rot="10800000">
                <a:off x="998439" y="6112064"/>
                <a:ext cx="400290" cy="175509"/>
              </a:xfrm>
              <a:prstGeom prst="ellipse">
                <a:avLst/>
              </a:prstGeom>
              <a:noFill/>
              <a:ln w="762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Puolivapaa piirto 19">
                <a:extLst>
                  <a:ext uri="{FF2B5EF4-FFF2-40B4-BE49-F238E27FC236}">
                    <a16:creationId xmlns:a16="http://schemas.microsoft.com/office/drawing/2014/main" id="{3D3507AF-ABED-4183-5289-295B93BBFF0D}"/>
                  </a:ext>
                </a:extLst>
              </p:cNvPr>
              <p:cNvSpPr/>
              <p:nvPr/>
            </p:nvSpPr>
            <p:spPr>
              <a:xfrm flipH="1">
                <a:off x="2813583" y="4935736"/>
                <a:ext cx="206726" cy="1355542"/>
              </a:xfrm>
              <a:custGeom>
                <a:avLst/>
                <a:gdLst>
                  <a:gd name="connsiteX0" fmla="*/ 205398 w 205398"/>
                  <a:gd name="connsiteY0" fmla="*/ 0 h 1764490"/>
                  <a:gd name="connsiteX1" fmla="*/ 11515 w 205398"/>
                  <a:gd name="connsiteY1" fmla="*/ 988890 h 1764490"/>
                  <a:gd name="connsiteX2" fmla="*/ 21209 w 205398"/>
                  <a:gd name="connsiteY2" fmla="*/ 1764490 h 1764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5398" h="1764490">
                    <a:moveTo>
                      <a:pt x="205398" y="0"/>
                    </a:moveTo>
                    <a:cubicBezTo>
                      <a:pt x="123805" y="347404"/>
                      <a:pt x="42213" y="694808"/>
                      <a:pt x="11515" y="988890"/>
                    </a:cubicBezTo>
                    <a:cubicBezTo>
                      <a:pt x="-19183" y="1282972"/>
                      <a:pt x="21209" y="1764490"/>
                      <a:pt x="21209" y="1764490"/>
                    </a:cubicBezTo>
                  </a:path>
                </a:pathLst>
              </a:custGeom>
              <a:noFill/>
              <a:ln w="762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Ellipsi 20">
                <a:extLst>
                  <a:ext uri="{FF2B5EF4-FFF2-40B4-BE49-F238E27FC236}">
                    <a16:creationId xmlns:a16="http://schemas.microsoft.com/office/drawing/2014/main" id="{66CD745C-2C86-2CFF-2A21-087E94A54F5A}"/>
                  </a:ext>
                </a:extLst>
              </p:cNvPr>
              <p:cNvSpPr/>
              <p:nvPr/>
            </p:nvSpPr>
            <p:spPr>
              <a:xfrm>
                <a:off x="2982193" y="6203523"/>
                <a:ext cx="400290" cy="175509"/>
              </a:xfrm>
              <a:prstGeom prst="ellipse">
                <a:avLst/>
              </a:prstGeom>
              <a:noFill/>
              <a:ln w="762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Puolivapaa piirto 2">
                <a:extLst>
                  <a:ext uri="{FF2B5EF4-FFF2-40B4-BE49-F238E27FC236}">
                    <a16:creationId xmlns:a16="http://schemas.microsoft.com/office/drawing/2014/main" id="{8A80ACE1-4776-99F2-C4CD-918BA9F400D0}"/>
                  </a:ext>
                </a:extLst>
              </p:cNvPr>
              <p:cNvSpPr/>
              <p:nvPr/>
            </p:nvSpPr>
            <p:spPr>
              <a:xfrm rot="13080345" flipH="1">
                <a:off x="3723492" y="3327524"/>
                <a:ext cx="1017575" cy="507664"/>
              </a:xfrm>
              <a:custGeom>
                <a:avLst/>
                <a:gdLst>
                  <a:gd name="connsiteX0" fmla="*/ 0 w 665055"/>
                  <a:gd name="connsiteY0" fmla="*/ 0 h 1089888"/>
                  <a:gd name="connsiteX1" fmla="*/ 663468 w 665055"/>
                  <a:gd name="connsiteY1" fmla="*/ 398046 h 1089888"/>
                  <a:gd name="connsiteX2" fmla="*/ 199041 w 665055"/>
                  <a:gd name="connsiteY2" fmla="*/ 1089888 h 1089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65055" h="1089888">
                    <a:moveTo>
                      <a:pt x="0" y="0"/>
                    </a:moveTo>
                    <a:cubicBezTo>
                      <a:pt x="315147" y="108199"/>
                      <a:pt x="630295" y="216398"/>
                      <a:pt x="663468" y="398046"/>
                    </a:cubicBezTo>
                    <a:cubicBezTo>
                      <a:pt x="696641" y="579694"/>
                      <a:pt x="199041" y="1089888"/>
                      <a:pt x="199041" y="1089888"/>
                    </a:cubicBezTo>
                  </a:path>
                </a:pathLst>
              </a:custGeom>
              <a:noFill/>
              <a:ln w="762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285388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82E175-AB01-2511-285B-EF99F55383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19DF04D-FE53-3E95-36F4-2E5010C08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429" y="-189625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4400" b="0" i="0" dirty="0" err="1"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Kalamaimud</a:t>
            </a:r>
            <a:r>
              <a:rPr lang="fi-FI" sz="4400" b="0" i="0" dirty="0"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, </a:t>
            </a:r>
            <a:r>
              <a:rPr lang="fi-FI" sz="4400" b="0" i="0" dirty="0" err="1"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konnakullesed</a:t>
            </a:r>
            <a:r>
              <a:rPr lang="fi-FI" sz="4400" b="0" i="0" dirty="0"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 ja </a:t>
            </a:r>
            <a:r>
              <a:rPr lang="fi-FI" sz="4400" b="0" i="0" dirty="0" err="1"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sääsevastsed</a:t>
            </a:r>
            <a:r>
              <a:rPr lang="fi-FI" sz="4400" b="0" i="0" dirty="0"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fi-FI" sz="4400" b="0" i="0" dirty="0" err="1"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söövad</a:t>
            </a:r>
            <a:r>
              <a:rPr lang="fi-FI" sz="4400" b="0" i="0" dirty="0"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 planktonit.</a:t>
            </a:r>
            <a:endParaRPr lang="fi-FI" sz="8800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7AC3044-A18E-FDFE-8E8C-AA58D1DDB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596550" y="1749335"/>
            <a:ext cx="3133316" cy="396647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D933E80-EADE-6CB6-F36B-EAEC6A91B6C6}"/>
              </a:ext>
            </a:extLst>
          </p:cNvPr>
          <p:cNvGrpSpPr/>
          <p:nvPr/>
        </p:nvGrpSpPr>
        <p:grpSpPr>
          <a:xfrm>
            <a:off x="970133" y="1682366"/>
            <a:ext cx="3625318" cy="4100416"/>
            <a:chOff x="998439" y="1888872"/>
            <a:chExt cx="3742628" cy="4490160"/>
          </a:xfrm>
        </p:grpSpPr>
        <p:sp>
          <p:nvSpPr>
            <p:cNvPr id="7" name="Puolivapaa piirto 16">
              <a:extLst>
                <a:ext uri="{FF2B5EF4-FFF2-40B4-BE49-F238E27FC236}">
                  <a16:creationId xmlns:a16="http://schemas.microsoft.com/office/drawing/2014/main" id="{2ADAF74F-0AE8-4525-BE42-C8E913706BC9}"/>
                </a:ext>
              </a:extLst>
            </p:cNvPr>
            <p:cNvSpPr/>
            <p:nvPr/>
          </p:nvSpPr>
          <p:spPr>
            <a:xfrm rot="4011947">
              <a:off x="3519096" y="2203140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0BA60C5-0515-4626-D0C8-A695FD6348D0}"/>
                </a:ext>
              </a:extLst>
            </p:cNvPr>
            <p:cNvGrpSpPr/>
            <p:nvPr/>
          </p:nvGrpSpPr>
          <p:grpSpPr>
            <a:xfrm>
              <a:off x="998439" y="2335173"/>
              <a:ext cx="3742628" cy="4043859"/>
              <a:chOff x="998439" y="2335173"/>
              <a:chExt cx="3742628" cy="4043859"/>
            </a:xfrm>
          </p:grpSpPr>
          <p:sp>
            <p:nvSpPr>
              <p:cNvPr id="9" name="Puolivapaa piirto 11">
                <a:extLst>
                  <a:ext uri="{FF2B5EF4-FFF2-40B4-BE49-F238E27FC236}">
                    <a16:creationId xmlns:a16="http://schemas.microsoft.com/office/drawing/2014/main" id="{1623FDD3-C414-1138-73BC-8067500EE3C8}"/>
                  </a:ext>
                </a:extLst>
              </p:cNvPr>
              <p:cNvSpPr/>
              <p:nvPr/>
            </p:nvSpPr>
            <p:spPr>
              <a:xfrm rot="2332232">
                <a:off x="1624298" y="2695883"/>
                <a:ext cx="1826865" cy="179001"/>
              </a:xfrm>
              <a:custGeom>
                <a:avLst/>
                <a:gdLst>
                  <a:gd name="connsiteX0" fmla="*/ 1516497 w 1516497"/>
                  <a:gd name="connsiteY0" fmla="*/ 18955 h 151743"/>
                  <a:gd name="connsiteX1" fmla="*/ 691902 w 1516497"/>
                  <a:gd name="connsiteY1" fmla="*/ 151637 h 151743"/>
                  <a:gd name="connsiteX2" fmla="*/ 0 w 1516497"/>
                  <a:gd name="connsiteY2" fmla="*/ 0 h 151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16497" h="151743">
                    <a:moveTo>
                      <a:pt x="1516497" y="18955"/>
                    </a:moveTo>
                    <a:cubicBezTo>
                      <a:pt x="1230574" y="86875"/>
                      <a:pt x="944651" y="154796"/>
                      <a:pt x="691902" y="151637"/>
                    </a:cubicBezTo>
                    <a:cubicBezTo>
                      <a:pt x="439153" y="148478"/>
                      <a:pt x="0" y="0"/>
                      <a:pt x="0" y="0"/>
                    </a:cubicBezTo>
                  </a:path>
                </a:pathLst>
              </a:custGeom>
              <a:noFill/>
              <a:ln w="762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Pyöristetty suorakulmio 12">
                <a:extLst>
                  <a:ext uri="{FF2B5EF4-FFF2-40B4-BE49-F238E27FC236}">
                    <a16:creationId xmlns:a16="http://schemas.microsoft.com/office/drawing/2014/main" id="{83447E47-7628-6AA8-F8C9-3D53354A0441}"/>
                  </a:ext>
                </a:extLst>
              </p:cNvPr>
              <p:cNvSpPr/>
              <p:nvPr/>
            </p:nvSpPr>
            <p:spPr>
              <a:xfrm rot="1671577">
                <a:off x="2695555" y="3097491"/>
                <a:ext cx="649507" cy="1822660"/>
              </a:xfrm>
              <a:prstGeom prst="roundRect">
                <a:avLst/>
              </a:prstGeom>
              <a:solidFill>
                <a:schemeClr val="bg1"/>
              </a:solidFill>
              <a:ln w="762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Ellipsi 13">
                <a:extLst>
                  <a:ext uri="{FF2B5EF4-FFF2-40B4-BE49-F238E27FC236}">
                    <a16:creationId xmlns:a16="http://schemas.microsoft.com/office/drawing/2014/main" id="{61C9D2C9-921F-332B-B298-D8548B1EE858}"/>
                  </a:ext>
                </a:extLst>
              </p:cNvPr>
              <p:cNvSpPr/>
              <p:nvPr/>
            </p:nvSpPr>
            <p:spPr>
              <a:xfrm>
                <a:off x="3262304" y="2335173"/>
                <a:ext cx="900419" cy="900419"/>
              </a:xfrm>
              <a:prstGeom prst="ellipse">
                <a:avLst/>
              </a:prstGeom>
              <a:solidFill>
                <a:schemeClr val="bg1"/>
              </a:solidFill>
              <a:ln w="762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Puolivapaa piirto 15">
                <a:extLst>
                  <a:ext uri="{FF2B5EF4-FFF2-40B4-BE49-F238E27FC236}">
                    <a16:creationId xmlns:a16="http://schemas.microsoft.com/office/drawing/2014/main" id="{EEA821E7-A594-9FDC-B186-3046C2F1CD39}"/>
                  </a:ext>
                </a:extLst>
              </p:cNvPr>
              <p:cNvSpPr/>
              <p:nvPr/>
            </p:nvSpPr>
            <p:spPr>
              <a:xfrm rot="1367758">
                <a:off x="1661830" y="4518245"/>
                <a:ext cx="399813" cy="1764490"/>
              </a:xfrm>
              <a:custGeom>
                <a:avLst/>
                <a:gdLst>
                  <a:gd name="connsiteX0" fmla="*/ 205398 w 205398"/>
                  <a:gd name="connsiteY0" fmla="*/ 0 h 1764490"/>
                  <a:gd name="connsiteX1" fmla="*/ 11515 w 205398"/>
                  <a:gd name="connsiteY1" fmla="*/ 988890 h 1764490"/>
                  <a:gd name="connsiteX2" fmla="*/ 21209 w 205398"/>
                  <a:gd name="connsiteY2" fmla="*/ 1764490 h 1764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5398" h="1764490">
                    <a:moveTo>
                      <a:pt x="205398" y="0"/>
                    </a:moveTo>
                    <a:cubicBezTo>
                      <a:pt x="123805" y="347404"/>
                      <a:pt x="42213" y="694808"/>
                      <a:pt x="11515" y="988890"/>
                    </a:cubicBezTo>
                    <a:cubicBezTo>
                      <a:pt x="-19183" y="1282972"/>
                      <a:pt x="21209" y="1764490"/>
                      <a:pt x="21209" y="1764490"/>
                    </a:cubicBezTo>
                  </a:path>
                </a:pathLst>
              </a:custGeom>
              <a:noFill/>
              <a:ln w="762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Ellipsi 18">
                <a:extLst>
                  <a:ext uri="{FF2B5EF4-FFF2-40B4-BE49-F238E27FC236}">
                    <a16:creationId xmlns:a16="http://schemas.microsoft.com/office/drawing/2014/main" id="{21DF0BA9-82BE-4A94-D45F-C68A15BC3803}"/>
                  </a:ext>
                </a:extLst>
              </p:cNvPr>
              <p:cNvSpPr/>
              <p:nvPr/>
            </p:nvSpPr>
            <p:spPr>
              <a:xfrm rot="10800000">
                <a:off x="998439" y="6112064"/>
                <a:ext cx="400290" cy="175509"/>
              </a:xfrm>
              <a:prstGeom prst="ellipse">
                <a:avLst/>
              </a:prstGeom>
              <a:noFill/>
              <a:ln w="762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Puolivapaa piirto 19">
                <a:extLst>
                  <a:ext uri="{FF2B5EF4-FFF2-40B4-BE49-F238E27FC236}">
                    <a16:creationId xmlns:a16="http://schemas.microsoft.com/office/drawing/2014/main" id="{E5B4A73D-8690-43C9-A502-BF303B46C06D}"/>
                  </a:ext>
                </a:extLst>
              </p:cNvPr>
              <p:cNvSpPr/>
              <p:nvPr/>
            </p:nvSpPr>
            <p:spPr>
              <a:xfrm flipH="1">
                <a:off x="2813583" y="4935736"/>
                <a:ext cx="206726" cy="1355542"/>
              </a:xfrm>
              <a:custGeom>
                <a:avLst/>
                <a:gdLst>
                  <a:gd name="connsiteX0" fmla="*/ 205398 w 205398"/>
                  <a:gd name="connsiteY0" fmla="*/ 0 h 1764490"/>
                  <a:gd name="connsiteX1" fmla="*/ 11515 w 205398"/>
                  <a:gd name="connsiteY1" fmla="*/ 988890 h 1764490"/>
                  <a:gd name="connsiteX2" fmla="*/ 21209 w 205398"/>
                  <a:gd name="connsiteY2" fmla="*/ 1764490 h 1764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5398" h="1764490">
                    <a:moveTo>
                      <a:pt x="205398" y="0"/>
                    </a:moveTo>
                    <a:cubicBezTo>
                      <a:pt x="123805" y="347404"/>
                      <a:pt x="42213" y="694808"/>
                      <a:pt x="11515" y="988890"/>
                    </a:cubicBezTo>
                    <a:cubicBezTo>
                      <a:pt x="-19183" y="1282972"/>
                      <a:pt x="21209" y="1764490"/>
                      <a:pt x="21209" y="1764490"/>
                    </a:cubicBezTo>
                  </a:path>
                </a:pathLst>
              </a:custGeom>
              <a:noFill/>
              <a:ln w="762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Ellipsi 20">
                <a:extLst>
                  <a:ext uri="{FF2B5EF4-FFF2-40B4-BE49-F238E27FC236}">
                    <a16:creationId xmlns:a16="http://schemas.microsoft.com/office/drawing/2014/main" id="{2DFDDE53-00A3-90DF-4FB0-9C6905CEABE7}"/>
                  </a:ext>
                </a:extLst>
              </p:cNvPr>
              <p:cNvSpPr/>
              <p:nvPr/>
            </p:nvSpPr>
            <p:spPr>
              <a:xfrm>
                <a:off x="2982193" y="6203523"/>
                <a:ext cx="400290" cy="175509"/>
              </a:xfrm>
              <a:prstGeom prst="ellipse">
                <a:avLst/>
              </a:prstGeom>
              <a:noFill/>
              <a:ln w="762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Puolivapaa piirto 2">
                <a:extLst>
                  <a:ext uri="{FF2B5EF4-FFF2-40B4-BE49-F238E27FC236}">
                    <a16:creationId xmlns:a16="http://schemas.microsoft.com/office/drawing/2014/main" id="{34D7293B-BDE3-2E56-3048-C6D75F29AE92}"/>
                  </a:ext>
                </a:extLst>
              </p:cNvPr>
              <p:cNvSpPr/>
              <p:nvPr/>
            </p:nvSpPr>
            <p:spPr>
              <a:xfrm rot="13080345" flipH="1">
                <a:off x="3723492" y="3327524"/>
                <a:ext cx="1017575" cy="507664"/>
              </a:xfrm>
              <a:custGeom>
                <a:avLst/>
                <a:gdLst>
                  <a:gd name="connsiteX0" fmla="*/ 0 w 665055"/>
                  <a:gd name="connsiteY0" fmla="*/ 0 h 1089888"/>
                  <a:gd name="connsiteX1" fmla="*/ 663468 w 665055"/>
                  <a:gd name="connsiteY1" fmla="*/ 398046 h 1089888"/>
                  <a:gd name="connsiteX2" fmla="*/ 199041 w 665055"/>
                  <a:gd name="connsiteY2" fmla="*/ 1089888 h 1089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65055" h="1089888">
                    <a:moveTo>
                      <a:pt x="0" y="0"/>
                    </a:moveTo>
                    <a:cubicBezTo>
                      <a:pt x="315147" y="108199"/>
                      <a:pt x="630295" y="216398"/>
                      <a:pt x="663468" y="398046"/>
                    </a:cubicBezTo>
                    <a:cubicBezTo>
                      <a:pt x="696641" y="579694"/>
                      <a:pt x="199041" y="1089888"/>
                      <a:pt x="199041" y="1089888"/>
                    </a:cubicBezTo>
                  </a:path>
                </a:pathLst>
              </a:custGeom>
              <a:noFill/>
              <a:ln w="762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311208F-A538-E7C7-8E38-E20C5F634672}"/>
              </a:ext>
            </a:extLst>
          </p:cNvPr>
          <p:cNvSpPr txBox="1"/>
          <p:nvPr/>
        </p:nvSpPr>
        <p:spPr>
          <a:xfrm>
            <a:off x="1140843" y="5720114"/>
            <a:ext cx="16799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Õige</a:t>
            </a:r>
            <a:endParaRPr lang="en-US" sz="5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611108-DFE0-A0FE-936D-61EC90C98516}"/>
              </a:ext>
            </a:extLst>
          </p:cNvPr>
          <p:cNvSpPr txBox="1"/>
          <p:nvPr/>
        </p:nvSpPr>
        <p:spPr>
          <a:xfrm>
            <a:off x="8849251" y="5720114"/>
            <a:ext cx="16799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Vale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5789602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8289B6-512E-8185-18C7-19454E0769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E37FDB0-0757-D73A-75CA-D294FC43B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429" y="-189625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4400" b="0" i="0" dirty="0" err="1"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Kalamaimud</a:t>
            </a:r>
            <a:r>
              <a:rPr lang="fi-FI" sz="4400" b="0" i="0" dirty="0"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, </a:t>
            </a:r>
            <a:r>
              <a:rPr lang="fi-FI" sz="4400" b="0" i="0" dirty="0" err="1"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konnakullesed</a:t>
            </a:r>
            <a:r>
              <a:rPr lang="fi-FI" sz="4400" b="0" i="0" dirty="0"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 ja </a:t>
            </a:r>
            <a:r>
              <a:rPr lang="fi-FI" sz="4400" b="0" i="0" dirty="0" err="1"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sääsevastsed</a:t>
            </a:r>
            <a:r>
              <a:rPr lang="fi-FI" sz="4400" b="0" i="0" dirty="0"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fi-FI" sz="4400" b="0" i="0" dirty="0" err="1"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söövad</a:t>
            </a:r>
            <a:r>
              <a:rPr lang="fi-FI" sz="4400" b="0" i="0" dirty="0"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 planktonit.</a:t>
            </a:r>
            <a:endParaRPr lang="fi-FI" sz="8800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D72F062-B176-CCAD-A0A5-354D51254E3C}"/>
              </a:ext>
            </a:extLst>
          </p:cNvPr>
          <p:cNvGrpSpPr/>
          <p:nvPr/>
        </p:nvGrpSpPr>
        <p:grpSpPr>
          <a:xfrm>
            <a:off x="970133" y="1682366"/>
            <a:ext cx="3625318" cy="4100416"/>
            <a:chOff x="998439" y="1888872"/>
            <a:chExt cx="3742628" cy="4490160"/>
          </a:xfrm>
        </p:grpSpPr>
        <p:sp>
          <p:nvSpPr>
            <p:cNvPr id="7" name="Puolivapaa piirto 16">
              <a:extLst>
                <a:ext uri="{FF2B5EF4-FFF2-40B4-BE49-F238E27FC236}">
                  <a16:creationId xmlns:a16="http://schemas.microsoft.com/office/drawing/2014/main" id="{6894030B-A015-3BDE-8F39-1B19906F809A}"/>
                </a:ext>
              </a:extLst>
            </p:cNvPr>
            <p:cNvSpPr/>
            <p:nvPr/>
          </p:nvSpPr>
          <p:spPr>
            <a:xfrm rot="4011947">
              <a:off x="3519096" y="2203140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42FE48D-3B75-D29D-86DE-643B239277FC}"/>
                </a:ext>
              </a:extLst>
            </p:cNvPr>
            <p:cNvGrpSpPr/>
            <p:nvPr/>
          </p:nvGrpSpPr>
          <p:grpSpPr>
            <a:xfrm>
              <a:off x="998439" y="2335173"/>
              <a:ext cx="3742628" cy="4043859"/>
              <a:chOff x="998439" y="2335173"/>
              <a:chExt cx="3742628" cy="4043859"/>
            </a:xfrm>
          </p:grpSpPr>
          <p:sp>
            <p:nvSpPr>
              <p:cNvPr id="9" name="Puolivapaa piirto 11">
                <a:extLst>
                  <a:ext uri="{FF2B5EF4-FFF2-40B4-BE49-F238E27FC236}">
                    <a16:creationId xmlns:a16="http://schemas.microsoft.com/office/drawing/2014/main" id="{6E9741B8-9B2F-8C69-D371-BD235127FBB4}"/>
                  </a:ext>
                </a:extLst>
              </p:cNvPr>
              <p:cNvSpPr/>
              <p:nvPr/>
            </p:nvSpPr>
            <p:spPr>
              <a:xfrm rot="2332232">
                <a:off x="1624298" y="2695883"/>
                <a:ext cx="1826865" cy="179001"/>
              </a:xfrm>
              <a:custGeom>
                <a:avLst/>
                <a:gdLst>
                  <a:gd name="connsiteX0" fmla="*/ 1516497 w 1516497"/>
                  <a:gd name="connsiteY0" fmla="*/ 18955 h 151743"/>
                  <a:gd name="connsiteX1" fmla="*/ 691902 w 1516497"/>
                  <a:gd name="connsiteY1" fmla="*/ 151637 h 151743"/>
                  <a:gd name="connsiteX2" fmla="*/ 0 w 1516497"/>
                  <a:gd name="connsiteY2" fmla="*/ 0 h 151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16497" h="151743">
                    <a:moveTo>
                      <a:pt x="1516497" y="18955"/>
                    </a:moveTo>
                    <a:cubicBezTo>
                      <a:pt x="1230574" y="86875"/>
                      <a:pt x="944651" y="154796"/>
                      <a:pt x="691902" y="151637"/>
                    </a:cubicBezTo>
                    <a:cubicBezTo>
                      <a:pt x="439153" y="148478"/>
                      <a:pt x="0" y="0"/>
                      <a:pt x="0" y="0"/>
                    </a:cubicBezTo>
                  </a:path>
                </a:pathLst>
              </a:custGeom>
              <a:noFill/>
              <a:ln w="762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Pyöristetty suorakulmio 12">
                <a:extLst>
                  <a:ext uri="{FF2B5EF4-FFF2-40B4-BE49-F238E27FC236}">
                    <a16:creationId xmlns:a16="http://schemas.microsoft.com/office/drawing/2014/main" id="{9FAF7569-D922-B6B2-3BC6-9F6360CADC18}"/>
                  </a:ext>
                </a:extLst>
              </p:cNvPr>
              <p:cNvSpPr/>
              <p:nvPr/>
            </p:nvSpPr>
            <p:spPr>
              <a:xfrm rot="1671577">
                <a:off x="2695555" y="3097491"/>
                <a:ext cx="649507" cy="1822660"/>
              </a:xfrm>
              <a:prstGeom prst="roundRect">
                <a:avLst/>
              </a:prstGeom>
              <a:solidFill>
                <a:schemeClr val="bg1"/>
              </a:solidFill>
              <a:ln w="762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Ellipsi 13">
                <a:extLst>
                  <a:ext uri="{FF2B5EF4-FFF2-40B4-BE49-F238E27FC236}">
                    <a16:creationId xmlns:a16="http://schemas.microsoft.com/office/drawing/2014/main" id="{30AB0C17-5EC1-EFAC-6AD1-ACA2E467841B}"/>
                  </a:ext>
                </a:extLst>
              </p:cNvPr>
              <p:cNvSpPr/>
              <p:nvPr/>
            </p:nvSpPr>
            <p:spPr>
              <a:xfrm>
                <a:off x="3262304" y="2335173"/>
                <a:ext cx="900419" cy="900419"/>
              </a:xfrm>
              <a:prstGeom prst="ellipse">
                <a:avLst/>
              </a:prstGeom>
              <a:solidFill>
                <a:schemeClr val="bg1"/>
              </a:solidFill>
              <a:ln w="762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Puolivapaa piirto 15">
                <a:extLst>
                  <a:ext uri="{FF2B5EF4-FFF2-40B4-BE49-F238E27FC236}">
                    <a16:creationId xmlns:a16="http://schemas.microsoft.com/office/drawing/2014/main" id="{42559993-C23F-45C5-C0FA-A122F46E0DB7}"/>
                  </a:ext>
                </a:extLst>
              </p:cNvPr>
              <p:cNvSpPr/>
              <p:nvPr/>
            </p:nvSpPr>
            <p:spPr>
              <a:xfrm rot="1367758">
                <a:off x="1661830" y="4518245"/>
                <a:ext cx="399813" cy="1764490"/>
              </a:xfrm>
              <a:custGeom>
                <a:avLst/>
                <a:gdLst>
                  <a:gd name="connsiteX0" fmla="*/ 205398 w 205398"/>
                  <a:gd name="connsiteY0" fmla="*/ 0 h 1764490"/>
                  <a:gd name="connsiteX1" fmla="*/ 11515 w 205398"/>
                  <a:gd name="connsiteY1" fmla="*/ 988890 h 1764490"/>
                  <a:gd name="connsiteX2" fmla="*/ 21209 w 205398"/>
                  <a:gd name="connsiteY2" fmla="*/ 1764490 h 1764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5398" h="1764490">
                    <a:moveTo>
                      <a:pt x="205398" y="0"/>
                    </a:moveTo>
                    <a:cubicBezTo>
                      <a:pt x="123805" y="347404"/>
                      <a:pt x="42213" y="694808"/>
                      <a:pt x="11515" y="988890"/>
                    </a:cubicBezTo>
                    <a:cubicBezTo>
                      <a:pt x="-19183" y="1282972"/>
                      <a:pt x="21209" y="1764490"/>
                      <a:pt x="21209" y="1764490"/>
                    </a:cubicBezTo>
                  </a:path>
                </a:pathLst>
              </a:custGeom>
              <a:noFill/>
              <a:ln w="762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Ellipsi 18">
                <a:extLst>
                  <a:ext uri="{FF2B5EF4-FFF2-40B4-BE49-F238E27FC236}">
                    <a16:creationId xmlns:a16="http://schemas.microsoft.com/office/drawing/2014/main" id="{03FA97AB-6E5C-6B6E-41C7-BDBD8E5BF906}"/>
                  </a:ext>
                </a:extLst>
              </p:cNvPr>
              <p:cNvSpPr/>
              <p:nvPr/>
            </p:nvSpPr>
            <p:spPr>
              <a:xfrm rot="10800000">
                <a:off x="998439" y="6112064"/>
                <a:ext cx="400290" cy="175509"/>
              </a:xfrm>
              <a:prstGeom prst="ellipse">
                <a:avLst/>
              </a:prstGeom>
              <a:noFill/>
              <a:ln w="762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Puolivapaa piirto 19">
                <a:extLst>
                  <a:ext uri="{FF2B5EF4-FFF2-40B4-BE49-F238E27FC236}">
                    <a16:creationId xmlns:a16="http://schemas.microsoft.com/office/drawing/2014/main" id="{92DBF0FD-6EAB-1325-021D-FD0BD114B2A0}"/>
                  </a:ext>
                </a:extLst>
              </p:cNvPr>
              <p:cNvSpPr/>
              <p:nvPr/>
            </p:nvSpPr>
            <p:spPr>
              <a:xfrm flipH="1">
                <a:off x="2813583" y="4935736"/>
                <a:ext cx="206726" cy="1355542"/>
              </a:xfrm>
              <a:custGeom>
                <a:avLst/>
                <a:gdLst>
                  <a:gd name="connsiteX0" fmla="*/ 205398 w 205398"/>
                  <a:gd name="connsiteY0" fmla="*/ 0 h 1764490"/>
                  <a:gd name="connsiteX1" fmla="*/ 11515 w 205398"/>
                  <a:gd name="connsiteY1" fmla="*/ 988890 h 1764490"/>
                  <a:gd name="connsiteX2" fmla="*/ 21209 w 205398"/>
                  <a:gd name="connsiteY2" fmla="*/ 1764490 h 1764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5398" h="1764490">
                    <a:moveTo>
                      <a:pt x="205398" y="0"/>
                    </a:moveTo>
                    <a:cubicBezTo>
                      <a:pt x="123805" y="347404"/>
                      <a:pt x="42213" y="694808"/>
                      <a:pt x="11515" y="988890"/>
                    </a:cubicBezTo>
                    <a:cubicBezTo>
                      <a:pt x="-19183" y="1282972"/>
                      <a:pt x="21209" y="1764490"/>
                      <a:pt x="21209" y="1764490"/>
                    </a:cubicBezTo>
                  </a:path>
                </a:pathLst>
              </a:custGeom>
              <a:noFill/>
              <a:ln w="762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Ellipsi 20">
                <a:extLst>
                  <a:ext uri="{FF2B5EF4-FFF2-40B4-BE49-F238E27FC236}">
                    <a16:creationId xmlns:a16="http://schemas.microsoft.com/office/drawing/2014/main" id="{C1DFB5EC-6927-0A78-6592-3AC55479CA07}"/>
                  </a:ext>
                </a:extLst>
              </p:cNvPr>
              <p:cNvSpPr/>
              <p:nvPr/>
            </p:nvSpPr>
            <p:spPr>
              <a:xfrm>
                <a:off x="2982193" y="6203523"/>
                <a:ext cx="400290" cy="175509"/>
              </a:xfrm>
              <a:prstGeom prst="ellipse">
                <a:avLst/>
              </a:prstGeom>
              <a:noFill/>
              <a:ln w="762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Puolivapaa piirto 2">
                <a:extLst>
                  <a:ext uri="{FF2B5EF4-FFF2-40B4-BE49-F238E27FC236}">
                    <a16:creationId xmlns:a16="http://schemas.microsoft.com/office/drawing/2014/main" id="{C361BDED-27D3-1503-DE29-509B1195321E}"/>
                  </a:ext>
                </a:extLst>
              </p:cNvPr>
              <p:cNvSpPr/>
              <p:nvPr/>
            </p:nvSpPr>
            <p:spPr>
              <a:xfrm rot="13080345" flipH="1">
                <a:off x="3723492" y="3327524"/>
                <a:ext cx="1017575" cy="507664"/>
              </a:xfrm>
              <a:custGeom>
                <a:avLst/>
                <a:gdLst>
                  <a:gd name="connsiteX0" fmla="*/ 0 w 665055"/>
                  <a:gd name="connsiteY0" fmla="*/ 0 h 1089888"/>
                  <a:gd name="connsiteX1" fmla="*/ 663468 w 665055"/>
                  <a:gd name="connsiteY1" fmla="*/ 398046 h 1089888"/>
                  <a:gd name="connsiteX2" fmla="*/ 199041 w 665055"/>
                  <a:gd name="connsiteY2" fmla="*/ 1089888 h 1089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65055" h="1089888">
                    <a:moveTo>
                      <a:pt x="0" y="0"/>
                    </a:moveTo>
                    <a:cubicBezTo>
                      <a:pt x="315147" y="108199"/>
                      <a:pt x="630295" y="216398"/>
                      <a:pt x="663468" y="398046"/>
                    </a:cubicBezTo>
                    <a:cubicBezTo>
                      <a:pt x="696641" y="579694"/>
                      <a:pt x="199041" y="1089888"/>
                      <a:pt x="199041" y="1089888"/>
                    </a:cubicBezTo>
                  </a:path>
                </a:pathLst>
              </a:custGeom>
              <a:noFill/>
              <a:ln w="762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8374D73A-AC19-F23B-91E0-AE2529A422D5}"/>
              </a:ext>
            </a:extLst>
          </p:cNvPr>
          <p:cNvSpPr txBox="1"/>
          <p:nvPr/>
        </p:nvSpPr>
        <p:spPr>
          <a:xfrm>
            <a:off x="1140843" y="5720114"/>
            <a:ext cx="16799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Õige</a:t>
            </a:r>
            <a:endParaRPr lang="en-US" sz="5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9275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35DF7E-0F5B-A442-9E13-E314112584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D80A0CD-AADA-70BB-C96E-9A9ABD4A9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429" y="-189625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4400" b="0" i="0" dirty="0" err="1"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Vees</a:t>
            </a:r>
            <a:r>
              <a:rPr lang="fi-FI" sz="4400" b="0" i="0" dirty="0"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 ei saa </a:t>
            </a:r>
            <a:r>
              <a:rPr lang="fi-FI" sz="4400" b="0" i="0" dirty="0" err="1"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kopsudega</a:t>
            </a:r>
            <a:r>
              <a:rPr lang="fi-FI" sz="4400" b="0" i="0" dirty="0"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fi-FI" sz="4400" b="0" i="0" dirty="0" err="1"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hingata</a:t>
            </a:r>
            <a:r>
              <a:rPr lang="fi-FI" sz="4400" b="0" i="0" dirty="0"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. </a:t>
            </a:r>
            <a:r>
              <a:rPr lang="fi-FI" sz="4400" b="0" i="0" dirty="0" err="1"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Kaladel</a:t>
            </a:r>
            <a:r>
              <a:rPr lang="fi-FI" sz="4400" b="0" i="0" dirty="0"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 on </a:t>
            </a:r>
            <a:r>
              <a:rPr lang="fi-FI" sz="4400" b="0" i="0" dirty="0" err="1"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hingamiseks</a:t>
            </a:r>
            <a:r>
              <a:rPr lang="fi-FI" sz="4400" b="0" i="0" dirty="0"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fi-FI" sz="4400" b="0" i="0" dirty="0" err="1"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uimed</a:t>
            </a:r>
            <a:r>
              <a:rPr lang="fi-FI" sz="4400" b="0" i="0" dirty="0"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.</a:t>
            </a:r>
            <a:endParaRPr lang="fi-FI" sz="8800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05B906B-97EA-4767-5093-6F62CEE0F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596550" y="1749335"/>
            <a:ext cx="3133316" cy="396647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9DB68DE-DF8E-85E0-C065-2F61E76414AE}"/>
              </a:ext>
            </a:extLst>
          </p:cNvPr>
          <p:cNvGrpSpPr/>
          <p:nvPr/>
        </p:nvGrpSpPr>
        <p:grpSpPr>
          <a:xfrm>
            <a:off x="970133" y="1682366"/>
            <a:ext cx="3625318" cy="4100416"/>
            <a:chOff x="998439" y="1888872"/>
            <a:chExt cx="3742628" cy="4490160"/>
          </a:xfrm>
        </p:grpSpPr>
        <p:sp>
          <p:nvSpPr>
            <p:cNvPr id="7" name="Puolivapaa piirto 16">
              <a:extLst>
                <a:ext uri="{FF2B5EF4-FFF2-40B4-BE49-F238E27FC236}">
                  <a16:creationId xmlns:a16="http://schemas.microsoft.com/office/drawing/2014/main" id="{0634D570-78C9-EA92-BACB-291383FC7A10}"/>
                </a:ext>
              </a:extLst>
            </p:cNvPr>
            <p:cNvSpPr/>
            <p:nvPr/>
          </p:nvSpPr>
          <p:spPr>
            <a:xfrm rot="4011947">
              <a:off x="3519096" y="2203140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55F3610-38F4-D31B-5740-E4B836874AA3}"/>
                </a:ext>
              </a:extLst>
            </p:cNvPr>
            <p:cNvGrpSpPr/>
            <p:nvPr/>
          </p:nvGrpSpPr>
          <p:grpSpPr>
            <a:xfrm>
              <a:off x="998439" y="2335173"/>
              <a:ext cx="3742628" cy="4043859"/>
              <a:chOff x="998439" y="2335173"/>
              <a:chExt cx="3742628" cy="4043859"/>
            </a:xfrm>
          </p:grpSpPr>
          <p:sp>
            <p:nvSpPr>
              <p:cNvPr id="9" name="Puolivapaa piirto 11">
                <a:extLst>
                  <a:ext uri="{FF2B5EF4-FFF2-40B4-BE49-F238E27FC236}">
                    <a16:creationId xmlns:a16="http://schemas.microsoft.com/office/drawing/2014/main" id="{CF44FAE9-0DD6-FEAD-AF2B-2048725EA004}"/>
                  </a:ext>
                </a:extLst>
              </p:cNvPr>
              <p:cNvSpPr/>
              <p:nvPr/>
            </p:nvSpPr>
            <p:spPr>
              <a:xfrm rot="2332232">
                <a:off x="1624298" y="2695883"/>
                <a:ext cx="1826865" cy="179001"/>
              </a:xfrm>
              <a:custGeom>
                <a:avLst/>
                <a:gdLst>
                  <a:gd name="connsiteX0" fmla="*/ 1516497 w 1516497"/>
                  <a:gd name="connsiteY0" fmla="*/ 18955 h 151743"/>
                  <a:gd name="connsiteX1" fmla="*/ 691902 w 1516497"/>
                  <a:gd name="connsiteY1" fmla="*/ 151637 h 151743"/>
                  <a:gd name="connsiteX2" fmla="*/ 0 w 1516497"/>
                  <a:gd name="connsiteY2" fmla="*/ 0 h 151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16497" h="151743">
                    <a:moveTo>
                      <a:pt x="1516497" y="18955"/>
                    </a:moveTo>
                    <a:cubicBezTo>
                      <a:pt x="1230574" y="86875"/>
                      <a:pt x="944651" y="154796"/>
                      <a:pt x="691902" y="151637"/>
                    </a:cubicBezTo>
                    <a:cubicBezTo>
                      <a:pt x="439153" y="148478"/>
                      <a:pt x="0" y="0"/>
                      <a:pt x="0" y="0"/>
                    </a:cubicBezTo>
                  </a:path>
                </a:pathLst>
              </a:custGeom>
              <a:noFill/>
              <a:ln w="762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Pyöristetty suorakulmio 12">
                <a:extLst>
                  <a:ext uri="{FF2B5EF4-FFF2-40B4-BE49-F238E27FC236}">
                    <a16:creationId xmlns:a16="http://schemas.microsoft.com/office/drawing/2014/main" id="{8DEB2BD2-A696-0A9C-128A-E454E2F519F6}"/>
                  </a:ext>
                </a:extLst>
              </p:cNvPr>
              <p:cNvSpPr/>
              <p:nvPr/>
            </p:nvSpPr>
            <p:spPr>
              <a:xfrm rot="1671577">
                <a:off x="2695555" y="3097491"/>
                <a:ext cx="649507" cy="1822660"/>
              </a:xfrm>
              <a:prstGeom prst="roundRect">
                <a:avLst/>
              </a:prstGeom>
              <a:solidFill>
                <a:schemeClr val="bg1"/>
              </a:solidFill>
              <a:ln w="762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Ellipsi 13">
                <a:extLst>
                  <a:ext uri="{FF2B5EF4-FFF2-40B4-BE49-F238E27FC236}">
                    <a16:creationId xmlns:a16="http://schemas.microsoft.com/office/drawing/2014/main" id="{710C2F83-2C99-7DB7-9F0F-CD7458252F06}"/>
                  </a:ext>
                </a:extLst>
              </p:cNvPr>
              <p:cNvSpPr/>
              <p:nvPr/>
            </p:nvSpPr>
            <p:spPr>
              <a:xfrm>
                <a:off x="3262304" y="2335173"/>
                <a:ext cx="900419" cy="900419"/>
              </a:xfrm>
              <a:prstGeom prst="ellipse">
                <a:avLst/>
              </a:prstGeom>
              <a:solidFill>
                <a:schemeClr val="bg1"/>
              </a:solidFill>
              <a:ln w="762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Puolivapaa piirto 15">
                <a:extLst>
                  <a:ext uri="{FF2B5EF4-FFF2-40B4-BE49-F238E27FC236}">
                    <a16:creationId xmlns:a16="http://schemas.microsoft.com/office/drawing/2014/main" id="{70C9CF40-10C4-25C1-CF48-B750356ECE09}"/>
                  </a:ext>
                </a:extLst>
              </p:cNvPr>
              <p:cNvSpPr/>
              <p:nvPr/>
            </p:nvSpPr>
            <p:spPr>
              <a:xfrm rot="1367758">
                <a:off x="1661830" y="4518245"/>
                <a:ext cx="399813" cy="1764490"/>
              </a:xfrm>
              <a:custGeom>
                <a:avLst/>
                <a:gdLst>
                  <a:gd name="connsiteX0" fmla="*/ 205398 w 205398"/>
                  <a:gd name="connsiteY0" fmla="*/ 0 h 1764490"/>
                  <a:gd name="connsiteX1" fmla="*/ 11515 w 205398"/>
                  <a:gd name="connsiteY1" fmla="*/ 988890 h 1764490"/>
                  <a:gd name="connsiteX2" fmla="*/ 21209 w 205398"/>
                  <a:gd name="connsiteY2" fmla="*/ 1764490 h 1764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5398" h="1764490">
                    <a:moveTo>
                      <a:pt x="205398" y="0"/>
                    </a:moveTo>
                    <a:cubicBezTo>
                      <a:pt x="123805" y="347404"/>
                      <a:pt x="42213" y="694808"/>
                      <a:pt x="11515" y="988890"/>
                    </a:cubicBezTo>
                    <a:cubicBezTo>
                      <a:pt x="-19183" y="1282972"/>
                      <a:pt x="21209" y="1764490"/>
                      <a:pt x="21209" y="1764490"/>
                    </a:cubicBezTo>
                  </a:path>
                </a:pathLst>
              </a:custGeom>
              <a:noFill/>
              <a:ln w="762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Ellipsi 18">
                <a:extLst>
                  <a:ext uri="{FF2B5EF4-FFF2-40B4-BE49-F238E27FC236}">
                    <a16:creationId xmlns:a16="http://schemas.microsoft.com/office/drawing/2014/main" id="{9D1DDDFB-A028-D8A9-2543-0F7CE2237DFF}"/>
                  </a:ext>
                </a:extLst>
              </p:cNvPr>
              <p:cNvSpPr/>
              <p:nvPr/>
            </p:nvSpPr>
            <p:spPr>
              <a:xfrm rot="10800000">
                <a:off x="998439" y="6112064"/>
                <a:ext cx="400290" cy="175509"/>
              </a:xfrm>
              <a:prstGeom prst="ellipse">
                <a:avLst/>
              </a:prstGeom>
              <a:noFill/>
              <a:ln w="762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Puolivapaa piirto 19">
                <a:extLst>
                  <a:ext uri="{FF2B5EF4-FFF2-40B4-BE49-F238E27FC236}">
                    <a16:creationId xmlns:a16="http://schemas.microsoft.com/office/drawing/2014/main" id="{F1C32A1C-4BAE-87EB-CA8F-6BCBC0926E91}"/>
                  </a:ext>
                </a:extLst>
              </p:cNvPr>
              <p:cNvSpPr/>
              <p:nvPr/>
            </p:nvSpPr>
            <p:spPr>
              <a:xfrm flipH="1">
                <a:off x="2813583" y="4935736"/>
                <a:ext cx="206726" cy="1355542"/>
              </a:xfrm>
              <a:custGeom>
                <a:avLst/>
                <a:gdLst>
                  <a:gd name="connsiteX0" fmla="*/ 205398 w 205398"/>
                  <a:gd name="connsiteY0" fmla="*/ 0 h 1764490"/>
                  <a:gd name="connsiteX1" fmla="*/ 11515 w 205398"/>
                  <a:gd name="connsiteY1" fmla="*/ 988890 h 1764490"/>
                  <a:gd name="connsiteX2" fmla="*/ 21209 w 205398"/>
                  <a:gd name="connsiteY2" fmla="*/ 1764490 h 1764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5398" h="1764490">
                    <a:moveTo>
                      <a:pt x="205398" y="0"/>
                    </a:moveTo>
                    <a:cubicBezTo>
                      <a:pt x="123805" y="347404"/>
                      <a:pt x="42213" y="694808"/>
                      <a:pt x="11515" y="988890"/>
                    </a:cubicBezTo>
                    <a:cubicBezTo>
                      <a:pt x="-19183" y="1282972"/>
                      <a:pt x="21209" y="1764490"/>
                      <a:pt x="21209" y="1764490"/>
                    </a:cubicBezTo>
                  </a:path>
                </a:pathLst>
              </a:custGeom>
              <a:noFill/>
              <a:ln w="762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Ellipsi 20">
                <a:extLst>
                  <a:ext uri="{FF2B5EF4-FFF2-40B4-BE49-F238E27FC236}">
                    <a16:creationId xmlns:a16="http://schemas.microsoft.com/office/drawing/2014/main" id="{01404FAA-5F99-A427-E40D-B4FA281BF752}"/>
                  </a:ext>
                </a:extLst>
              </p:cNvPr>
              <p:cNvSpPr/>
              <p:nvPr/>
            </p:nvSpPr>
            <p:spPr>
              <a:xfrm>
                <a:off x="2982193" y="6203523"/>
                <a:ext cx="400290" cy="175509"/>
              </a:xfrm>
              <a:prstGeom prst="ellipse">
                <a:avLst/>
              </a:prstGeom>
              <a:noFill/>
              <a:ln w="762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Puolivapaa piirto 2">
                <a:extLst>
                  <a:ext uri="{FF2B5EF4-FFF2-40B4-BE49-F238E27FC236}">
                    <a16:creationId xmlns:a16="http://schemas.microsoft.com/office/drawing/2014/main" id="{677251CD-CE78-BBB1-84D6-B8F5A00A72A7}"/>
                  </a:ext>
                </a:extLst>
              </p:cNvPr>
              <p:cNvSpPr/>
              <p:nvPr/>
            </p:nvSpPr>
            <p:spPr>
              <a:xfrm rot="13080345" flipH="1">
                <a:off x="3723492" y="3327524"/>
                <a:ext cx="1017575" cy="507664"/>
              </a:xfrm>
              <a:custGeom>
                <a:avLst/>
                <a:gdLst>
                  <a:gd name="connsiteX0" fmla="*/ 0 w 665055"/>
                  <a:gd name="connsiteY0" fmla="*/ 0 h 1089888"/>
                  <a:gd name="connsiteX1" fmla="*/ 663468 w 665055"/>
                  <a:gd name="connsiteY1" fmla="*/ 398046 h 1089888"/>
                  <a:gd name="connsiteX2" fmla="*/ 199041 w 665055"/>
                  <a:gd name="connsiteY2" fmla="*/ 1089888 h 1089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65055" h="1089888">
                    <a:moveTo>
                      <a:pt x="0" y="0"/>
                    </a:moveTo>
                    <a:cubicBezTo>
                      <a:pt x="315147" y="108199"/>
                      <a:pt x="630295" y="216398"/>
                      <a:pt x="663468" y="398046"/>
                    </a:cubicBezTo>
                    <a:cubicBezTo>
                      <a:pt x="696641" y="579694"/>
                      <a:pt x="199041" y="1089888"/>
                      <a:pt x="199041" y="1089888"/>
                    </a:cubicBezTo>
                  </a:path>
                </a:pathLst>
              </a:custGeom>
              <a:noFill/>
              <a:ln w="762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749554CA-8FBD-F442-05CE-829058CA4743}"/>
              </a:ext>
            </a:extLst>
          </p:cNvPr>
          <p:cNvSpPr txBox="1"/>
          <p:nvPr/>
        </p:nvSpPr>
        <p:spPr>
          <a:xfrm>
            <a:off x="1140843" y="5720114"/>
            <a:ext cx="16799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Õige</a:t>
            </a:r>
            <a:endParaRPr lang="en-US" sz="5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3FFD20-75FF-8032-5AED-5CCDBECC5C88}"/>
              </a:ext>
            </a:extLst>
          </p:cNvPr>
          <p:cNvSpPr txBox="1"/>
          <p:nvPr/>
        </p:nvSpPr>
        <p:spPr>
          <a:xfrm>
            <a:off x="8849251" y="5720114"/>
            <a:ext cx="16799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Vale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9156858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0491BF-94A9-12A4-5650-7D9E55A223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5003FB3-4428-8F49-C157-E1D12ECA5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429" y="-189625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4400" b="0" i="0" dirty="0" err="1"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Vees</a:t>
            </a:r>
            <a:r>
              <a:rPr lang="fi-FI" sz="4400" b="0" i="0" dirty="0"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 ei saa </a:t>
            </a:r>
            <a:r>
              <a:rPr lang="fi-FI" sz="4400" b="0" i="0" dirty="0" err="1"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kopsudega</a:t>
            </a:r>
            <a:r>
              <a:rPr lang="fi-FI" sz="4400" b="0" i="0" dirty="0"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fi-FI" sz="4400" b="0" i="0" dirty="0" err="1"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hingata</a:t>
            </a:r>
            <a:r>
              <a:rPr lang="fi-FI" sz="4400" b="0" i="0" dirty="0"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. </a:t>
            </a:r>
            <a:r>
              <a:rPr lang="fi-FI" sz="4400" b="0" i="0" dirty="0" err="1"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Kaladel</a:t>
            </a:r>
            <a:r>
              <a:rPr lang="fi-FI" sz="4400" b="0" i="0" dirty="0"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 on </a:t>
            </a:r>
            <a:r>
              <a:rPr lang="fi-FI" sz="4400" b="0" i="0" dirty="0" err="1"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hingamiseks</a:t>
            </a:r>
            <a:r>
              <a:rPr lang="fi-FI" sz="4400" b="0" i="0" dirty="0"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fi-FI" sz="4400" b="0" i="0" dirty="0" err="1"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uimed</a:t>
            </a:r>
            <a:r>
              <a:rPr lang="fi-FI" sz="4400" b="0" i="0" dirty="0"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.</a:t>
            </a:r>
            <a:endParaRPr lang="fi-FI" sz="8800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454B60C-3E95-6E5F-1B1C-B35353D90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596550" y="1749335"/>
            <a:ext cx="3133316" cy="39664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6B60D9C-C2AB-A9B3-0F30-02AE7ED816EA}"/>
              </a:ext>
            </a:extLst>
          </p:cNvPr>
          <p:cNvSpPr txBox="1"/>
          <p:nvPr/>
        </p:nvSpPr>
        <p:spPr>
          <a:xfrm>
            <a:off x="9049872" y="5815005"/>
            <a:ext cx="16799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Vale</a:t>
            </a:r>
            <a:endParaRPr lang="en-US" sz="5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7915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3BBC56-3E1B-7619-5967-9DF53476CC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D3C9E37-3BC9-521D-1269-A087CDF3B1A3}"/>
              </a:ext>
            </a:extLst>
          </p:cNvPr>
          <p:cNvGrpSpPr/>
          <p:nvPr/>
        </p:nvGrpSpPr>
        <p:grpSpPr>
          <a:xfrm>
            <a:off x="2278602" y="1152558"/>
            <a:ext cx="1557676" cy="4789454"/>
            <a:chOff x="1392599" y="1588242"/>
            <a:chExt cx="1492317" cy="5136596"/>
          </a:xfrm>
        </p:grpSpPr>
        <p:sp>
          <p:nvSpPr>
            <p:cNvPr id="10" name="Pyöristetty suorakulmio 43">
              <a:extLst>
                <a:ext uri="{FF2B5EF4-FFF2-40B4-BE49-F238E27FC236}">
                  <a16:creationId xmlns:a16="http://schemas.microsoft.com/office/drawing/2014/main" id="{33E61004-9680-F9A5-3187-BD9B344815BC}"/>
                </a:ext>
              </a:extLst>
            </p:cNvPr>
            <p:cNvSpPr/>
            <p:nvPr/>
          </p:nvSpPr>
          <p:spPr>
            <a:xfrm>
              <a:off x="1687308" y="3094967"/>
              <a:ext cx="649507" cy="1822660"/>
            </a:xfrm>
            <a:prstGeom prst="round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1" name="Ellipsi 44">
              <a:extLst>
                <a:ext uri="{FF2B5EF4-FFF2-40B4-BE49-F238E27FC236}">
                  <a16:creationId xmlns:a16="http://schemas.microsoft.com/office/drawing/2014/main" id="{8A54B209-E7B5-9ACB-DD76-40A3F4BF5378}"/>
                </a:ext>
              </a:extLst>
            </p:cNvPr>
            <p:cNvSpPr/>
            <p:nvPr/>
          </p:nvSpPr>
          <p:spPr>
            <a:xfrm>
              <a:off x="1580309" y="2097610"/>
              <a:ext cx="900419" cy="90041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2" name="Puolivapaa piirto 46">
              <a:extLst>
                <a:ext uri="{FF2B5EF4-FFF2-40B4-BE49-F238E27FC236}">
                  <a16:creationId xmlns:a16="http://schemas.microsoft.com/office/drawing/2014/main" id="{1899FAB2-DEB3-66DE-50B3-6A75752F8B15}"/>
                </a:ext>
              </a:extLst>
            </p:cNvPr>
            <p:cNvSpPr/>
            <p:nvPr/>
          </p:nvSpPr>
          <p:spPr>
            <a:xfrm rot="20520000">
              <a:off x="1847912" y="4912207"/>
              <a:ext cx="205398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>
                <a:solidFill>
                  <a:prstClr val="white"/>
                </a:solidFill>
              </a:endParaRPr>
            </a:p>
          </p:txBody>
        </p:sp>
        <p:sp>
          <p:nvSpPr>
            <p:cNvPr id="13" name="Puolivapaa piirto 58">
              <a:extLst>
                <a:ext uri="{FF2B5EF4-FFF2-40B4-BE49-F238E27FC236}">
                  <a16:creationId xmlns:a16="http://schemas.microsoft.com/office/drawing/2014/main" id="{9ACE5C5A-87AB-6761-9F64-6AB9A8B1BAD6}"/>
                </a:ext>
              </a:extLst>
            </p:cNvPr>
            <p:cNvSpPr/>
            <p:nvPr/>
          </p:nvSpPr>
          <p:spPr>
            <a:xfrm>
              <a:off x="1392599" y="1588242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4" name="Ellipsi 59">
              <a:extLst>
                <a:ext uri="{FF2B5EF4-FFF2-40B4-BE49-F238E27FC236}">
                  <a16:creationId xmlns:a16="http://schemas.microsoft.com/office/drawing/2014/main" id="{52CADD7E-935F-67AB-72A2-EA73752C13FC}"/>
                </a:ext>
              </a:extLst>
            </p:cNvPr>
            <p:cNvSpPr/>
            <p:nvPr/>
          </p:nvSpPr>
          <p:spPr>
            <a:xfrm>
              <a:off x="1737847" y="6549329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5" name="Ellipsi 60">
              <a:extLst>
                <a:ext uri="{FF2B5EF4-FFF2-40B4-BE49-F238E27FC236}">
                  <a16:creationId xmlns:a16="http://schemas.microsoft.com/office/drawing/2014/main" id="{52C25584-70C0-82D8-FC55-0AA06D8F216E}"/>
                </a:ext>
              </a:extLst>
            </p:cNvPr>
            <p:cNvSpPr/>
            <p:nvPr/>
          </p:nvSpPr>
          <p:spPr>
            <a:xfrm rot="1587960">
              <a:off x="2484626" y="6206562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6" name="Puolivapaa piirto 61">
              <a:extLst>
                <a:ext uri="{FF2B5EF4-FFF2-40B4-BE49-F238E27FC236}">
                  <a16:creationId xmlns:a16="http://schemas.microsoft.com/office/drawing/2014/main" id="{377BE5E0-1FC8-BC66-0591-2E283436061D}"/>
                </a:ext>
              </a:extLst>
            </p:cNvPr>
            <p:cNvSpPr/>
            <p:nvPr/>
          </p:nvSpPr>
          <p:spPr>
            <a:xfrm flipH="1">
              <a:off x="1392599" y="3127668"/>
              <a:ext cx="601417" cy="1468038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7" name="Puolivapaa piirto 62">
              <a:extLst>
                <a:ext uri="{FF2B5EF4-FFF2-40B4-BE49-F238E27FC236}">
                  <a16:creationId xmlns:a16="http://schemas.microsoft.com/office/drawing/2014/main" id="{A97EDC39-A0F6-E646-A070-6C298959916E}"/>
                </a:ext>
              </a:extLst>
            </p:cNvPr>
            <p:cNvSpPr/>
            <p:nvPr/>
          </p:nvSpPr>
          <p:spPr>
            <a:xfrm rot="20738122">
              <a:off x="2268724" y="3102479"/>
              <a:ext cx="601417" cy="1867025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8" name="Puolivapaa piirto 6">
              <a:extLst>
                <a:ext uri="{FF2B5EF4-FFF2-40B4-BE49-F238E27FC236}">
                  <a16:creationId xmlns:a16="http://schemas.microsoft.com/office/drawing/2014/main" id="{B80DB15F-3CC6-313E-5103-C4B556722634}"/>
                </a:ext>
              </a:extLst>
            </p:cNvPr>
            <p:cNvSpPr/>
            <p:nvPr/>
          </p:nvSpPr>
          <p:spPr>
            <a:xfrm>
              <a:off x="2248160" y="4922126"/>
              <a:ext cx="507060" cy="1269956"/>
            </a:xfrm>
            <a:custGeom>
              <a:avLst/>
              <a:gdLst>
                <a:gd name="connsiteX0" fmla="*/ 0 w 507060"/>
                <a:gd name="connsiteY0" fmla="*/ 0 h 1269956"/>
                <a:gd name="connsiteX1" fmla="*/ 502340 w 507060"/>
                <a:gd name="connsiteY1" fmla="*/ 587591 h 1269956"/>
                <a:gd name="connsiteX2" fmla="*/ 265387 w 507060"/>
                <a:gd name="connsiteY2" fmla="*/ 1269956 h 1269956"/>
                <a:gd name="connsiteX3" fmla="*/ 265387 w 507060"/>
                <a:gd name="connsiteY3" fmla="*/ 1269956 h 1269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060" h="1269956">
                  <a:moveTo>
                    <a:pt x="0" y="0"/>
                  </a:moveTo>
                  <a:cubicBezTo>
                    <a:pt x="229054" y="187966"/>
                    <a:pt x="458109" y="375932"/>
                    <a:pt x="502340" y="587591"/>
                  </a:cubicBezTo>
                  <a:cubicBezTo>
                    <a:pt x="546571" y="799250"/>
                    <a:pt x="265387" y="1269956"/>
                    <a:pt x="265387" y="1269956"/>
                  </a:cubicBezTo>
                  <a:lnTo>
                    <a:pt x="265387" y="1269956"/>
                  </a:ln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</p:grpSp>
      <p:sp>
        <p:nvSpPr>
          <p:cNvPr id="21" name="Title 1">
            <a:extLst>
              <a:ext uri="{FF2B5EF4-FFF2-40B4-BE49-F238E27FC236}">
                <a16:creationId xmlns:a16="http://schemas.microsoft.com/office/drawing/2014/main" id="{B7ACBA6C-64C2-7F32-6EAA-4DCCC1EA2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4553" y="359284"/>
            <a:ext cx="5692938" cy="637600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8000" b="1" spc="-300" dirty="0">
                <a:latin typeface="MV Boli" panose="02000500030200090000" pitchFamily="2" charset="0"/>
                <a:cs typeface="MV Boli" panose="02000500030200090000" pitchFamily="2" charset="0"/>
              </a:rPr>
              <a:t>Ära unusta</a:t>
            </a:r>
            <a:br>
              <a:rPr lang="et-EE" sz="8000" b="1" spc="-300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t-EE" sz="8000" b="1" spc="-300" dirty="0">
                <a:latin typeface="MV Boli" panose="02000500030200090000" pitchFamily="2" charset="0"/>
                <a:cs typeface="MV Boli" panose="02000500030200090000" pitchFamily="2" charset="0"/>
              </a:rPr>
              <a:t>sammumist!</a:t>
            </a:r>
            <a:endParaRPr lang="fi-FI" sz="8000" b="1" spc="-3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1509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AF32A2-9ACE-7043-934B-DF2B693A41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ADD3C71-C555-CC54-20B4-08724DA8C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429" y="-189625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8800" b="1" dirty="0">
                <a:latin typeface="MV Boli" panose="02000500030200090000" pitchFamily="2" charset="0"/>
                <a:cs typeface="MV Boli" panose="02000500030200090000" pitchFamily="2" charset="0"/>
              </a:rPr>
              <a:t>N</a:t>
            </a:r>
            <a:r>
              <a:rPr lang="et-EE" sz="8800" b="1" dirty="0" err="1">
                <a:latin typeface="MV Boli" panose="02000500030200090000" pitchFamily="2" charset="0"/>
                <a:cs typeface="MV Boli" panose="02000500030200090000" pitchFamily="2" charset="0"/>
              </a:rPr>
              <a:t>üüd</a:t>
            </a:r>
            <a:r>
              <a:rPr lang="et-EE" sz="8800" b="1" dirty="0">
                <a:latin typeface="MV Boli" panose="02000500030200090000" pitchFamily="2" charset="0"/>
                <a:cs typeface="MV Boli" panose="02000500030200090000" pitchFamily="2" charset="0"/>
              </a:rPr>
              <a:t> vasta nii</a:t>
            </a:r>
            <a:r>
              <a:rPr lang="fi-FI" sz="8800" b="1" dirty="0">
                <a:latin typeface="MV Boli" panose="02000500030200090000" pitchFamily="2" charset="0"/>
                <a:cs typeface="MV Boli" panose="02000500030200090000" pitchFamily="2" charset="0"/>
              </a:rPr>
              <a:t>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1A7EEE-EF78-B283-BC01-EA02716C0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524375" y="1699333"/>
            <a:ext cx="2963119" cy="492599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C329A6D-442B-652B-F3E6-B79F8BF9FFFA}"/>
              </a:ext>
            </a:extLst>
          </p:cNvPr>
          <p:cNvGrpSpPr/>
          <p:nvPr/>
        </p:nvGrpSpPr>
        <p:grpSpPr>
          <a:xfrm>
            <a:off x="8037688" y="1604442"/>
            <a:ext cx="2776256" cy="4843606"/>
            <a:chOff x="8106699" y="1519441"/>
            <a:chExt cx="2776256" cy="4843606"/>
          </a:xfrm>
        </p:grpSpPr>
        <p:sp>
          <p:nvSpPr>
            <p:cNvPr id="17" name="Pyöristetty suorakulmio 17">
              <a:extLst>
                <a:ext uri="{FF2B5EF4-FFF2-40B4-BE49-F238E27FC236}">
                  <a16:creationId xmlns:a16="http://schemas.microsoft.com/office/drawing/2014/main" id="{340449E5-7750-90AF-5BB5-7CD6DF8D995E}"/>
                </a:ext>
              </a:extLst>
            </p:cNvPr>
            <p:cNvSpPr/>
            <p:nvPr/>
          </p:nvSpPr>
          <p:spPr>
            <a:xfrm>
              <a:off x="8510842" y="2936323"/>
              <a:ext cx="649507" cy="1525978"/>
            </a:xfrm>
            <a:prstGeom prst="round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8" name="Ellipsi 18">
              <a:extLst>
                <a:ext uri="{FF2B5EF4-FFF2-40B4-BE49-F238E27FC236}">
                  <a16:creationId xmlns:a16="http://schemas.microsoft.com/office/drawing/2014/main" id="{E1E88917-8A2F-753A-3E38-C2F081AA02E9}"/>
                </a:ext>
              </a:extLst>
            </p:cNvPr>
            <p:cNvSpPr/>
            <p:nvPr/>
          </p:nvSpPr>
          <p:spPr>
            <a:xfrm>
              <a:off x="8431887" y="1928391"/>
              <a:ext cx="900419" cy="90041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9" name="Puolivapaa piirto 22">
              <a:extLst>
                <a:ext uri="{FF2B5EF4-FFF2-40B4-BE49-F238E27FC236}">
                  <a16:creationId xmlns:a16="http://schemas.microsoft.com/office/drawing/2014/main" id="{9BEECCCF-2EEC-CA39-130E-78B24FC04EE3}"/>
                </a:ext>
              </a:extLst>
            </p:cNvPr>
            <p:cNvSpPr/>
            <p:nvPr/>
          </p:nvSpPr>
          <p:spPr>
            <a:xfrm rot="770041" flipH="1">
              <a:off x="8106699" y="2963253"/>
              <a:ext cx="520024" cy="1621195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0" name="Puolivapaa piirto 23">
              <a:extLst>
                <a:ext uri="{FF2B5EF4-FFF2-40B4-BE49-F238E27FC236}">
                  <a16:creationId xmlns:a16="http://schemas.microsoft.com/office/drawing/2014/main" id="{14AEDD1A-A384-18F1-6A04-9A6B3DC724B6}"/>
                </a:ext>
              </a:extLst>
            </p:cNvPr>
            <p:cNvSpPr/>
            <p:nvPr/>
          </p:nvSpPr>
          <p:spPr>
            <a:xfrm>
              <a:off x="8225219" y="1519441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1" name="Ellipsi 54">
              <a:extLst>
                <a:ext uri="{FF2B5EF4-FFF2-40B4-BE49-F238E27FC236}">
                  <a16:creationId xmlns:a16="http://schemas.microsoft.com/office/drawing/2014/main" id="{AA3BA469-4EC7-296C-A699-16F88942BD9F}"/>
                </a:ext>
              </a:extLst>
            </p:cNvPr>
            <p:cNvSpPr/>
            <p:nvPr/>
          </p:nvSpPr>
          <p:spPr>
            <a:xfrm>
              <a:off x="8411322" y="6187538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2" name="Ellipsi 55">
              <a:extLst>
                <a:ext uri="{FF2B5EF4-FFF2-40B4-BE49-F238E27FC236}">
                  <a16:creationId xmlns:a16="http://schemas.microsoft.com/office/drawing/2014/main" id="{EEE9BF07-DD4B-9ACD-36C0-07908B51CC98}"/>
                </a:ext>
              </a:extLst>
            </p:cNvPr>
            <p:cNvSpPr/>
            <p:nvPr/>
          </p:nvSpPr>
          <p:spPr>
            <a:xfrm rot="19805081">
              <a:off x="10482665" y="5505932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3" name="Puolivapaa piirto 46">
              <a:extLst>
                <a:ext uri="{FF2B5EF4-FFF2-40B4-BE49-F238E27FC236}">
                  <a16:creationId xmlns:a16="http://schemas.microsoft.com/office/drawing/2014/main" id="{3A7B12F0-DF26-4A80-AC67-D9C4466C0947}"/>
                </a:ext>
              </a:extLst>
            </p:cNvPr>
            <p:cNvSpPr/>
            <p:nvPr/>
          </p:nvSpPr>
          <p:spPr>
            <a:xfrm rot="20532148">
              <a:off x="8492520" y="4436981"/>
              <a:ext cx="354375" cy="1827893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4" name="Puolivapaa piirto 46">
              <a:extLst>
                <a:ext uri="{FF2B5EF4-FFF2-40B4-BE49-F238E27FC236}">
                  <a16:creationId xmlns:a16="http://schemas.microsoft.com/office/drawing/2014/main" id="{4C878C0F-8B6E-E112-C14A-6E12B6444F94}"/>
                </a:ext>
              </a:extLst>
            </p:cNvPr>
            <p:cNvSpPr/>
            <p:nvPr/>
          </p:nvSpPr>
          <p:spPr>
            <a:xfrm rot="19432108" flipH="1">
              <a:off x="9693211" y="4136318"/>
              <a:ext cx="354375" cy="1827893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5" name="Puolivapaa piirto 21">
              <a:extLst>
                <a:ext uri="{FF2B5EF4-FFF2-40B4-BE49-F238E27FC236}">
                  <a16:creationId xmlns:a16="http://schemas.microsoft.com/office/drawing/2014/main" id="{8B06DB1B-E242-94F7-5BF3-3ED81133FE96}"/>
                </a:ext>
              </a:extLst>
            </p:cNvPr>
            <p:cNvSpPr/>
            <p:nvPr/>
          </p:nvSpPr>
          <p:spPr>
            <a:xfrm rot="14229418" flipH="1">
              <a:off x="9802742" y="1669079"/>
              <a:ext cx="248673" cy="1766628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7853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05281" y="1320800"/>
            <a:ext cx="8605520" cy="4094480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8800" b="1" spc="-300" dirty="0">
                <a:latin typeface="MV Boli" panose="02000500030200090000" pitchFamily="2" charset="0"/>
                <a:cs typeface="MV Boli" panose="02000500030200090000" pitchFamily="2" charset="0"/>
              </a:rPr>
              <a:t>Tõuse püsti</a:t>
            </a:r>
            <a:endParaRPr lang="fi-FI" sz="8800" b="1" spc="-3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1296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62686C-DC81-1F51-CDEB-6819C7ECD0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C7B1882-0212-6034-05ED-49AF6CFFF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429" y="-189625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4400" b="0" i="0" dirty="0" err="1"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Vees</a:t>
            </a:r>
            <a:r>
              <a:rPr lang="fi-FI" sz="4400" b="0" i="0" dirty="0"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fi-FI" sz="4400" b="0" i="0" dirty="0" err="1"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olev</a:t>
            </a:r>
            <a:r>
              <a:rPr lang="fi-FI" sz="4400" b="0" i="0" dirty="0"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fi-FI" sz="4400" b="0" i="0" dirty="0" err="1"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hapnik</a:t>
            </a:r>
            <a:r>
              <a:rPr lang="fi-FI" sz="4400" b="0" i="0" dirty="0"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fi-FI" sz="4400" b="0" i="0" dirty="0" err="1"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läheb</a:t>
            </a:r>
            <a:r>
              <a:rPr lang="fi-FI" sz="4400" b="0" i="0" dirty="0"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fi-FI" sz="4400" b="0" i="0" dirty="0" err="1"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lõpustes</a:t>
            </a:r>
            <a:r>
              <a:rPr lang="fi-FI" sz="4400" b="0" i="0" dirty="0"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 kala </a:t>
            </a:r>
            <a:r>
              <a:rPr lang="fi-FI" sz="4400" b="0" i="0" dirty="0" err="1"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verre</a:t>
            </a:r>
            <a:r>
              <a:rPr lang="fi-FI" sz="4400" b="0" i="0" dirty="0"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.</a:t>
            </a:r>
            <a:endParaRPr lang="fi-FI" sz="8800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3265C5-3BC9-7B95-D43B-6FFAF8AD4E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27617" y="1395854"/>
            <a:ext cx="2712729" cy="450973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29D3729E-5450-7B23-765D-AF72DA1D97D7}"/>
              </a:ext>
            </a:extLst>
          </p:cNvPr>
          <p:cNvGrpSpPr/>
          <p:nvPr/>
        </p:nvGrpSpPr>
        <p:grpSpPr>
          <a:xfrm>
            <a:off x="7907591" y="1518249"/>
            <a:ext cx="2366469" cy="4387343"/>
            <a:chOff x="8106699" y="1519441"/>
            <a:chExt cx="2776256" cy="4843606"/>
          </a:xfrm>
        </p:grpSpPr>
        <p:sp>
          <p:nvSpPr>
            <p:cNvPr id="17" name="Pyöristetty suorakulmio 17">
              <a:extLst>
                <a:ext uri="{FF2B5EF4-FFF2-40B4-BE49-F238E27FC236}">
                  <a16:creationId xmlns:a16="http://schemas.microsoft.com/office/drawing/2014/main" id="{A6252C59-4E79-9E37-F699-30B06027C859}"/>
                </a:ext>
              </a:extLst>
            </p:cNvPr>
            <p:cNvSpPr/>
            <p:nvPr/>
          </p:nvSpPr>
          <p:spPr>
            <a:xfrm>
              <a:off x="8510842" y="2936323"/>
              <a:ext cx="649507" cy="1525978"/>
            </a:xfrm>
            <a:prstGeom prst="round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8" name="Ellipsi 18">
              <a:extLst>
                <a:ext uri="{FF2B5EF4-FFF2-40B4-BE49-F238E27FC236}">
                  <a16:creationId xmlns:a16="http://schemas.microsoft.com/office/drawing/2014/main" id="{ECD795E1-E8B3-DFA0-54DD-707F81BA42A1}"/>
                </a:ext>
              </a:extLst>
            </p:cNvPr>
            <p:cNvSpPr/>
            <p:nvPr/>
          </p:nvSpPr>
          <p:spPr>
            <a:xfrm>
              <a:off x="8431887" y="1928391"/>
              <a:ext cx="900419" cy="90041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9" name="Puolivapaa piirto 22">
              <a:extLst>
                <a:ext uri="{FF2B5EF4-FFF2-40B4-BE49-F238E27FC236}">
                  <a16:creationId xmlns:a16="http://schemas.microsoft.com/office/drawing/2014/main" id="{AB1499B0-FA4E-269D-36E2-987ECCD54E6E}"/>
                </a:ext>
              </a:extLst>
            </p:cNvPr>
            <p:cNvSpPr/>
            <p:nvPr/>
          </p:nvSpPr>
          <p:spPr>
            <a:xfrm rot="770041" flipH="1">
              <a:off x="8106699" y="2963253"/>
              <a:ext cx="520024" cy="1621195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0" name="Puolivapaa piirto 23">
              <a:extLst>
                <a:ext uri="{FF2B5EF4-FFF2-40B4-BE49-F238E27FC236}">
                  <a16:creationId xmlns:a16="http://schemas.microsoft.com/office/drawing/2014/main" id="{E7DA03B6-A017-BE1E-9BF0-3A71AE2D82FE}"/>
                </a:ext>
              </a:extLst>
            </p:cNvPr>
            <p:cNvSpPr/>
            <p:nvPr/>
          </p:nvSpPr>
          <p:spPr>
            <a:xfrm>
              <a:off x="8225219" y="1519441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1" name="Ellipsi 54">
              <a:extLst>
                <a:ext uri="{FF2B5EF4-FFF2-40B4-BE49-F238E27FC236}">
                  <a16:creationId xmlns:a16="http://schemas.microsoft.com/office/drawing/2014/main" id="{97DDA596-9FAF-9646-25E7-40BFB24969A9}"/>
                </a:ext>
              </a:extLst>
            </p:cNvPr>
            <p:cNvSpPr/>
            <p:nvPr/>
          </p:nvSpPr>
          <p:spPr>
            <a:xfrm>
              <a:off x="8411322" y="6187538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2" name="Ellipsi 55">
              <a:extLst>
                <a:ext uri="{FF2B5EF4-FFF2-40B4-BE49-F238E27FC236}">
                  <a16:creationId xmlns:a16="http://schemas.microsoft.com/office/drawing/2014/main" id="{E63DB40C-44A3-1C15-B03B-9029B27B9452}"/>
                </a:ext>
              </a:extLst>
            </p:cNvPr>
            <p:cNvSpPr/>
            <p:nvPr/>
          </p:nvSpPr>
          <p:spPr>
            <a:xfrm rot="19805081">
              <a:off x="10482665" y="5505932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3" name="Puolivapaa piirto 46">
              <a:extLst>
                <a:ext uri="{FF2B5EF4-FFF2-40B4-BE49-F238E27FC236}">
                  <a16:creationId xmlns:a16="http://schemas.microsoft.com/office/drawing/2014/main" id="{B8A5C3BD-E119-4286-D908-A8AAE7E651C0}"/>
                </a:ext>
              </a:extLst>
            </p:cNvPr>
            <p:cNvSpPr/>
            <p:nvPr/>
          </p:nvSpPr>
          <p:spPr>
            <a:xfrm rot="20532148">
              <a:off x="8492520" y="4436981"/>
              <a:ext cx="354375" cy="1827893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4" name="Puolivapaa piirto 46">
              <a:extLst>
                <a:ext uri="{FF2B5EF4-FFF2-40B4-BE49-F238E27FC236}">
                  <a16:creationId xmlns:a16="http://schemas.microsoft.com/office/drawing/2014/main" id="{636FE8E4-713A-8D77-6E00-ACE6A0A16E95}"/>
                </a:ext>
              </a:extLst>
            </p:cNvPr>
            <p:cNvSpPr/>
            <p:nvPr/>
          </p:nvSpPr>
          <p:spPr>
            <a:xfrm rot="19432108" flipH="1">
              <a:off x="9693211" y="4136318"/>
              <a:ext cx="354375" cy="1827893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5" name="Puolivapaa piirto 21">
              <a:extLst>
                <a:ext uri="{FF2B5EF4-FFF2-40B4-BE49-F238E27FC236}">
                  <a16:creationId xmlns:a16="http://schemas.microsoft.com/office/drawing/2014/main" id="{9FBD4CB5-1B8C-2161-3C82-A81BFE0A43A5}"/>
                </a:ext>
              </a:extLst>
            </p:cNvPr>
            <p:cNvSpPr/>
            <p:nvPr/>
          </p:nvSpPr>
          <p:spPr>
            <a:xfrm rot="14229418" flipH="1">
              <a:off x="9802742" y="1669079"/>
              <a:ext cx="248673" cy="1766628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50A07B1-B46B-2014-D847-2269F0CCEB32}"/>
              </a:ext>
            </a:extLst>
          </p:cNvPr>
          <p:cNvSpPr txBox="1"/>
          <p:nvPr/>
        </p:nvSpPr>
        <p:spPr>
          <a:xfrm>
            <a:off x="1140843" y="5720114"/>
            <a:ext cx="16799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Õige</a:t>
            </a:r>
            <a:endParaRPr lang="en-US" sz="5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078A6E-E392-DEAE-7532-6785BE997470}"/>
              </a:ext>
            </a:extLst>
          </p:cNvPr>
          <p:cNvSpPr txBox="1"/>
          <p:nvPr/>
        </p:nvSpPr>
        <p:spPr>
          <a:xfrm>
            <a:off x="8509737" y="5910075"/>
            <a:ext cx="16799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Vale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5286181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1D638A-2525-4995-D8AD-A8ABE4C7F2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E575252-9023-B950-C94F-38D897E25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429" y="-189625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4400" b="0" i="0" dirty="0" err="1"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Vees</a:t>
            </a:r>
            <a:r>
              <a:rPr lang="fi-FI" sz="4400" b="0" i="0" dirty="0"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fi-FI" sz="4400" b="0" i="0" dirty="0" err="1"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olev</a:t>
            </a:r>
            <a:r>
              <a:rPr lang="fi-FI" sz="4400" b="0" i="0" dirty="0"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fi-FI" sz="4400" b="0" i="0" dirty="0" err="1"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hapnik</a:t>
            </a:r>
            <a:r>
              <a:rPr lang="fi-FI" sz="4400" b="0" i="0" dirty="0"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fi-FI" sz="4400" b="0" i="0" dirty="0" err="1"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läheb</a:t>
            </a:r>
            <a:r>
              <a:rPr lang="fi-FI" sz="4400" b="0" i="0" dirty="0"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fi-FI" sz="4400" b="0" i="0" dirty="0" err="1"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lõpustes</a:t>
            </a:r>
            <a:r>
              <a:rPr lang="fi-FI" sz="4400" b="0" i="0" dirty="0"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 kala </a:t>
            </a:r>
            <a:r>
              <a:rPr lang="fi-FI" sz="4400" b="0" i="0" dirty="0" err="1"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verre</a:t>
            </a:r>
            <a:r>
              <a:rPr lang="fi-FI" sz="4400" b="0" i="0" dirty="0"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.</a:t>
            </a:r>
            <a:endParaRPr lang="fi-FI" sz="8800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C9B948-CE78-0779-C134-12781AAC05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27617" y="1395854"/>
            <a:ext cx="2712729" cy="45097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B29B995-2E8D-BA16-416E-35C0500B103B}"/>
              </a:ext>
            </a:extLst>
          </p:cNvPr>
          <p:cNvSpPr txBox="1"/>
          <p:nvPr/>
        </p:nvSpPr>
        <p:spPr>
          <a:xfrm>
            <a:off x="1140843" y="5720114"/>
            <a:ext cx="16799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Õige</a:t>
            </a:r>
            <a:endParaRPr lang="en-US" sz="5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7768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954223-3820-9932-15F5-31101DDF6B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7C4E61E-D5B0-2184-E0A1-EBA85E147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429" y="-189625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4400" b="0" i="0" dirty="0" err="1"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Mulle</a:t>
            </a:r>
            <a:r>
              <a:rPr lang="fi-FI" sz="4400" b="0" i="0" dirty="0"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fi-FI" sz="4400" b="0" i="0" dirty="0" err="1"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meeldib</a:t>
            </a:r>
            <a:r>
              <a:rPr lang="fi-FI" sz="4400" b="0" i="0" dirty="0"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fi-FI" sz="4400" b="0" i="0" dirty="0" err="1"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liikuda</a:t>
            </a:r>
            <a:r>
              <a:rPr lang="fi-FI" dirty="0">
                <a:latin typeface="MV Boli" panose="02000500030200090000" pitchFamily="2" charset="0"/>
                <a:cs typeface="MV Boli" panose="02000500030200090000" pitchFamily="2" charset="0"/>
              </a:rPr>
              <a:t>.</a:t>
            </a:r>
            <a:endParaRPr lang="fi-FI" sz="8800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603492-8628-2128-72E2-42FA420C39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27617" y="1395854"/>
            <a:ext cx="2712729" cy="450973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95345836-6DAB-E285-569A-9A3D72546B50}"/>
              </a:ext>
            </a:extLst>
          </p:cNvPr>
          <p:cNvGrpSpPr/>
          <p:nvPr/>
        </p:nvGrpSpPr>
        <p:grpSpPr>
          <a:xfrm>
            <a:off x="7907591" y="1518249"/>
            <a:ext cx="2366469" cy="4387343"/>
            <a:chOff x="8106699" y="1519441"/>
            <a:chExt cx="2776256" cy="4843606"/>
          </a:xfrm>
        </p:grpSpPr>
        <p:sp>
          <p:nvSpPr>
            <p:cNvPr id="17" name="Pyöristetty suorakulmio 17">
              <a:extLst>
                <a:ext uri="{FF2B5EF4-FFF2-40B4-BE49-F238E27FC236}">
                  <a16:creationId xmlns:a16="http://schemas.microsoft.com/office/drawing/2014/main" id="{A144F599-3FC8-9F12-9FA9-FF8ABA3157FA}"/>
                </a:ext>
              </a:extLst>
            </p:cNvPr>
            <p:cNvSpPr/>
            <p:nvPr/>
          </p:nvSpPr>
          <p:spPr>
            <a:xfrm>
              <a:off x="8510842" y="2936323"/>
              <a:ext cx="649507" cy="1525978"/>
            </a:xfrm>
            <a:prstGeom prst="round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8" name="Ellipsi 18">
              <a:extLst>
                <a:ext uri="{FF2B5EF4-FFF2-40B4-BE49-F238E27FC236}">
                  <a16:creationId xmlns:a16="http://schemas.microsoft.com/office/drawing/2014/main" id="{5C18BC00-6F34-68D2-C3A1-A2C592C84D99}"/>
                </a:ext>
              </a:extLst>
            </p:cNvPr>
            <p:cNvSpPr/>
            <p:nvPr/>
          </p:nvSpPr>
          <p:spPr>
            <a:xfrm>
              <a:off x="8431887" y="1928391"/>
              <a:ext cx="900419" cy="90041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9" name="Puolivapaa piirto 22">
              <a:extLst>
                <a:ext uri="{FF2B5EF4-FFF2-40B4-BE49-F238E27FC236}">
                  <a16:creationId xmlns:a16="http://schemas.microsoft.com/office/drawing/2014/main" id="{940EFA22-7C25-3EE2-4C57-4A9EFDDFFED6}"/>
                </a:ext>
              </a:extLst>
            </p:cNvPr>
            <p:cNvSpPr/>
            <p:nvPr/>
          </p:nvSpPr>
          <p:spPr>
            <a:xfrm rot="770041" flipH="1">
              <a:off x="8106699" y="2963253"/>
              <a:ext cx="520024" cy="1621195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0" name="Puolivapaa piirto 23">
              <a:extLst>
                <a:ext uri="{FF2B5EF4-FFF2-40B4-BE49-F238E27FC236}">
                  <a16:creationId xmlns:a16="http://schemas.microsoft.com/office/drawing/2014/main" id="{63943EFE-0CCE-22EE-0103-DCD4F5DDE604}"/>
                </a:ext>
              </a:extLst>
            </p:cNvPr>
            <p:cNvSpPr/>
            <p:nvPr/>
          </p:nvSpPr>
          <p:spPr>
            <a:xfrm>
              <a:off x="8225219" y="1519441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1" name="Ellipsi 54">
              <a:extLst>
                <a:ext uri="{FF2B5EF4-FFF2-40B4-BE49-F238E27FC236}">
                  <a16:creationId xmlns:a16="http://schemas.microsoft.com/office/drawing/2014/main" id="{A5348602-5F4B-3E4A-F471-4405031ACD9C}"/>
                </a:ext>
              </a:extLst>
            </p:cNvPr>
            <p:cNvSpPr/>
            <p:nvPr/>
          </p:nvSpPr>
          <p:spPr>
            <a:xfrm>
              <a:off x="8411322" y="6187538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2" name="Ellipsi 55">
              <a:extLst>
                <a:ext uri="{FF2B5EF4-FFF2-40B4-BE49-F238E27FC236}">
                  <a16:creationId xmlns:a16="http://schemas.microsoft.com/office/drawing/2014/main" id="{75B78507-4E36-23BE-9ABC-239910C81065}"/>
                </a:ext>
              </a:extLst>
            </p:cNvPr>
            <p:cNvSpPr/>
            <p:nvPr/>
          </p:nvSpPr>
          <p:spPr>
            <a:xfrm rot="19805081">
              <a:off x="10482665" y="5505932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3" name="Puolivapaa piirto 46">
              <a:extLst>
                <a:ext uri="{FF2B5EF4-FFF2-40B4-BE49-F238E27FC236}">
                  <a16:creationId xmlns:a16="http://schemas.microsoft.com/office/drawing/2014/main" id="{F0CBD6D5-3DA2-D47E-B8A8-06CD1409F6BE}"/>
                </a:ext>
              </a:extLst>
            </p:cNvPr>
            <p:cNvSpPr/>
            <p:nvPr/>
          </p:nvSpPr>
          <p:spPr>
            <a:xfrm rot="20532148">
              <a:off x="8492520" y="4436981"/>
              <a:ext cx="354375" cy="1827893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4" name="Puolivapaa piirto 46">
              <a:extLst>
                <a:ext uri="{FF2B5EF4-FFF2-40B4-BE49-F238E27FC236}">
                  <a16:creationId xmlns:a16="http://schemas.microsoft.com/office/drawing/2014/main" id="{C534F7C1-9624-6614-A2ED-981D3AEB2A5E}"/>
                </a:ext>
              </a:extLst>
            </p:cNvPr>
            <p:cNvSpPr/>
            <p:nvPr/>
          </p:nvSpPr>
          <p:spPr>
            <a:xfrm rot="19432108" flipH="1">
              <a:off x="9693211" y="4136318"/>
              <a:ext cx="354375" cy="1827893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5" name="Puolivapaa piirto 21">
              <a:extLst>
                <a:ext uri="{FF2B5EF4-FFF2-40B4-BE49-F238E27FC236}">
                  <a16:creationId xmlns:a16="http://schemas.microsoft.com/office/drawing/2014/main" id="{E1CDF37D-1305-780A-6439-719D36F4B60D}"/>
                </a:ext>
              </a:extLst>
            </p:cNvPr>
            <p:cNvSpPr/>
            <p:nvPr/>
          </p:nvSpPr>
          <p:spPr>
            <a:xfrm rot="14229418" flipH="1">
              <a:off x="9802742" y="1669079"/>
              <a:ext cx="248673" cy="1766628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D5FAA4D-6044-A7F6-0920-AC7209B13A5D}"/>
              </a:ext>
            </a:extLst>
          </p:cNvPr>
          <p:cNvSpPr txBox="1"/>
          <p:nvPr/>
        </p:nvSpPr>
        <p:spPr>
          <a:xfrm>
            <a:off x="1140843" y="5720114"/>
            <a:ext cx="16799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Õige</a:t>
            </a:r>
            <a:endParaRPr lang="en-US" sz="5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406BF6-B038-EC84-E394-A55334596D9B}"/>
              </a:ext>
            </a:extLst>
          </p:cNvPr>
          <p:cNvSpPr txBox="1"/>
          <p:nvPr/>
        </p:nvSpPr>
        <p:spPr>
          <a:xfrm>
            <a:off x="8509737" y="5910075"/>
            <a:ext cx="16799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Vale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5463926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 rot="21181082">
            <a:off x="714281" y="1036530"/>
            <a:ext cx="6219978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z="8000" b="1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Aitäh</a:t>
            </a:r>
            <a:r>
              <a:rPr lang="fi-FI" sz="8000" b="1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ja </a:t>
            </a:r>
            <a:r>
              <a:rPr lang="fi-FI" sz="8000" b="1" dirty="0" err="1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ku</a:t>
            </a:r>
            <a:r>
              <a:rPr lang="et-EE" sz="8000" b="1" dirty="0" err="1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mmardus</a:t>
            </a:r>
            <a:r>
              <a:rPr lang="fi-FI" sz="8000" b="1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827146" y="2631233"/>
            <a:ext cx="4316625" cy="336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2389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224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13602" y="959162"/>
            <a:ext cx="1511273" cy="5036178"/>
            <a:chOff x="1373643" y="1688660"/>
            <a:chExt cx="1511273" cy="5036178"/>
          </a:xfrm>
        </p:grpSpPr>
        <p:sp>
          <p:nvSpPr>
            <p:cNvPr id="23" name="Pyöristetty suorakulmio 43"/>
            <p:cNvSpPr/>
            <p:nvPr/>
          </p:nvSpPr>
          <p:spPr>
            <a:xfrm>
              <a:off x="1687308" y="3094967"/>
              <a:ext cx="649507" cy="1822660"/>
            </a:xfrm>
            <a:prstGeom prst="round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5" name="Ellipsi 44"/>
            <p:cNvSpPr/>
            <p:nvPr/>
          </p:nvSpPr>
          <p:spPr>
            <a:xfrm>
              <a:off x="1580309" y="2097610"/>
              <a:ext cx="900419" cy="90041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6" name="Puolivapaa piirto 46"/>
            <p:cNvSpPr/>
            <p:nvPr/>
          </p:nvSpPr>
          <p:spPr>
            <a:xfrm rot="20520000">
              <a:off x="1847912" y="4912207"/>
              <a:ext cx="205398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>
                <a:solidFill>
                  <a:prstClr val="white"/>
                </a:solidFill>
              </a:endParaRPr>
            </a:p>
          </p:txBody>
        </p:sp>
        <p:sp>
          <p:nvSpPr>
            <p:cNvPr id="27" name="Puolivapaa piirto 58"/>
            <p:cNvSpPr/>
            <p:nvPr/>
          </p:nvSpPr>
          <p:spPr>
            <a:xfrm>
              <a:off x="1373643" y="1688660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3" name="Ellipsi 59"/>
            <p:cNvSpPr/>
            <p:nvPr/>
          </p:nvSpPr>
          <p:spPr>
            <a:xfrm>
              <a:off x="1737847" y="6549329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4" name="Ellipsi 60"/>
            <p:cNvSpPr/>
            <p:nvPr/>
          </p:nvSpPr>
          <p:spPr>
            <a:xfrm rot="1587960">
              <a:off x="2484626" y="6206562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7" name="Puolivapaa piirto 61"/>
            <p:cNvSpPr/>
            <p:nvPr/>
          </p:nvSpPr>
          <p:spPr>
            <a:xfrm flipH="1">
              <a:off x="1392599" y="3127668"/>
              <a:ext cx="601417" cy="1468038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8" name="Puolivapaa piirto 62"/>
            <p:cNvSpPr/>
            <p:nvPr/>
          </p:nvSpPr>
          <p:spPr>
            <a:xfrm rot="20738122">
              <a:off x="2268724" y="3102479"/>
              <a:ext cx="601417" cy="1867025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9" name="Puolivapaa piirto 6"/>
            <p:cNvSpPr/>
            <p:nvPr/>
          </p:nvSpPr>
          <p:spPr>
            <a:xfrm>
              <a:off x="2248160" y="4922126"/>
              <a:ext cx="507060" cy="1269956"/>
            </a:xfrm>
            <a:custGeom>
              <a:avLst/>
              <a:gdLst>
                <a:gd name="connsiteX0" fmla="*/ 0 w 507060"/>
                <a:gd name="connsiteY0" fmla="*/ 0 h 1269956"/>
                <a:gd name="connsiteX1" fmla="*/ 502340 w 507060"/>
                <a:gd name="connsiteY1" fmla="*/ 587591 h 1269956"/>
                <a:gd name="connsiteX2" fmla="*/ 265387 w 507060"/>
                <a:gd name="connsiteY2" fmla="*/ 1269956 h 1269956"/>
                <a:gd name="connsiteX3" fmla="*/ 265387 w 507060"/>
                <a:gd name="connsiteY3" fmla="*/ 1269956 h 1269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060" h="1269956">
                  <a:moveTo>
                    <a:pt x="0" y="0"/>
                  </a:moveTo>
                  <a:cubicBezTo>
                    <a:pt x="229054" y="187966"/>
                    <a:pt x="458109" y="375932"/>
                    <a:pt x="502340" y="587591"/>
                  </a:cubicBezTo>
                  <a:cubicBezTo>
                    <a:pt x="546571" y="799250"/>
                    <a:pt x="265387" y="1269956"/>
                    <a:pt x="265387" y="1269956"/>
                  </a:cubicBezTo>
                  <a:lnTo>
                    <a:pt x="265387" y="1269956"/>
                  </a:ln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</p:grp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4290818" y="289250"/>
            <a:ext cx="5692938" cy="637600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8800" b="1" spc="-300" dirty="0">
                <a:latin typeface="MV Boli" panose="02000500030200090000" pitchFamily="2" charset="0"/>
                <a:cs typeface="MV Boli" panose="02000500030200090000" pitchFamily="2" charset="0"/>
              </a:rPr>
              <a:t>Vastuste </a:t>
            </a:r>
            <a:br>
              <a:rPr lang="et-EE" sz="8800" b="1" spc="-300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t-EE" sz="8800" b="1" spc="-300" dirty="0">
                <a:latin typeface="MV Boli" panose="02000500030200090000" pitchFamily="2" charset="0"/>
                <a:cs typeface="MV Boli" panose="02000500030200090000" pitchFamily="2" charset="0"/>
              </a:rPr>
              <a:t>vahepeal </a:t>
            </a:r>
            <a:br>
              <a:rPr lang="et-EE" sz="8800" b="1" spc="-300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t-EE" sz="8800" b="1" spc="-300" dirty="0">
                <a:latin typeface="MV Boli" panose="02000500030200090000" pitchFamily="2" charset="0"/>
                <a:cs typeface="MV Boli" panose="02000500030200090000" pitchFamily="2" charset="0"/>
              </a:rPr>
              <a:t>sammu </a:t>
            </a:r>
            <a:br>
              <a:rPr lang="et-EE" sz="8800" b="1" spc="-300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t-EE" sz="8800" b="1" spc="-300" dirty="0">
                <a:latin typeface="MV Boli" panose="02000500030200090000" pitchFamily="2" charset="0"/>
                <a:cs typeface="MV Boli" panose="02000500030200090000" pitchFamily="2" charset="0"/>
              </a:rPr>
              <a:t>paigal</a:t>
            </a:r>
            <a:endParaRPr lang="fi-FI" sz="8800" b="1" spc="-3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909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47529" y="1851412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n-US" sz="8000" b="1" dirty="0">
                <a:latin typeface="MV Boli" panose="02000500030200090000" pitchFamily="2" charset="0"/>
                <a:cs typeface="MV Boli" panose="02000500030200090000" pitchFamily="2" charset="0"/>
              </a:rPr>
              <a:t>Kas </a:t>
            </a:r>
            <a:r>
              <a:rPr lang="en-US" sz="8000" b="1" dirty="0" err="1">
                <a:latin typeface="MV Boli" panose="02000500030200090000" pitchFamily="2" charset="0"/>
                <a:cs typeface="MV Boli" panose="02000500030200090000" pitchFamily="2" charset="0"/>
              </a:rPr>
              <a:t>väide</a:t>
            </a:r>
            <a:r>
              <a:rPr lang="en-US" sz="8000" b="1" dirty="0">
                <a:latin typeface="MV Boli" panose="02000500030200090000" pitchFamily="2" charset="0"/>
                <a:cs typeface="MV Boli" panose="02000500030200090000" pitchFamily="2" charset="0"/>
              </a:rPr>
              <a:t> on </a:t>
            </a:r>
            <a:r>
              <a:rPr lang="et-EE" sz="8000" b="1" dirty="0">
                <a:latin typeface="MV Boli" panose="02000500030200090000" pitchFamily="2" charset="0"/>
                <a:cs typeface="MV Boli" panose="02000500030200090000" pitchFamily="2" charset="0"/>
              </a:rPr>
              <a:t>õige</a:t>
            </a:r>
            <a:r>
              <a:rPr lang="en-US" sz="8000" b="1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8000" b="1" dirty="0" err="1">
                <a:latin typeface="MV Boli" panose="02000500030200090000" pitchFamily="2" charset="0"/>
                <a:cs typeface="MV Boli" panose="02000500030200090000" pitchFamily="2" charset="0"/>
              </a:rPr>
              <a:t>või</a:t>
            </a:r>
            <a:r>
              <a:rPr lang="en-US" sz="8000" b="1" dirty="0">
                <a:latin typeface="MV Boli" panose="02000500030200090000" pitchFamily="2" charset="0"/>
                <a:cs typeface="MV Boli" panose="02000500030200090000" pitchFamily="2" charset="0"/>
              </a:rPr>
              <a:t> vale</a:t>
            </a:r>
            <a:r>
              <a:rPr lang="fi-FI" sz="8000" b="1" dirty="0">
                <a:latin typeface="MV Boli" panose="02000500030200090000" pitchFamily="2" charset="0"/>
                <a:cs typeface="MV Boli" panose="0200050003020009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56359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815852" y="163837"/>
            <a:ext cx="8574845" cy="1974507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6600" b="1" dirty="0">
                <a:latin typeface="MV Boli" panose="02000500030200090000" pitchFamily="2" charset="0"/>
                <a:cs typeface="MV Boli" panose="02000500030200090000" pitchFamily="2" charset="0"/>
              </a:rPr>
              <a:t>Vasta</a:t>
            </a:r>
            <a:r>
              <a:rPr lang="et-EE" sz="6600" b="1" dirty="0">
                <a:latin typeface="MV Boli" panose="02000500030200090000" pitchFamily="2" charset="0"/>
                <a:cs typeface="MV Boli" panose="02000500030200090000" pitchFamily="2" charset="0"/>
              </a:rPr>
              <a:t> küünarnukkidega</a:t>
            </a:r>
            <a:r>
              <a:rPr lang="fi-FI" sz="6600" b="1" dirty="0">
                <a:latin typeface="MV Boli" panose="02000500030200090000" pitchFamily="2" charset="0"/>
                <a:cs typeface="MV Boli" panose="02000500030200090000" pitchFamily="2" charset="0"/>
              </a:rPr>
              <a:t>!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900" y="1344732"/>
            <a:ext cx="2085013" cy="521862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5908" y="1344732"/>
            <a:ext cx="1853345" cy="521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300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19129" y="1876812"/>
            <a:ext cx="9467971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8000" b="1" dirty="0">
                <a:latin typeface="MV Boli" panose="02000500030200090000" pitchFamily="2" charset="0"/>
                <a:cs typeface="MV Boli" panose="02000500030200090000" pitchFamily="2" charset="0"/>
              </a:rPr>
              <a:t>Harjutusküsimus</a:t>
            </a:r>
            <a:endParaRPr lang="fi-FI" sz="8000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787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2812" y="301679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5400" b="1" dirty="0" err="1">
                <a:latin typeface="MV Boli" panose="02000500030200090000" pitchFamily="2" charset="0"/>
                <a:cs typeface="MV Boli" panose="02000500030200090000" pitchFamily="2" charset="0"/>
              </a:rPr>
              <a:t>Koer</a:t>
            </a:r>
            <a:r>
              <a:rPr lang="fi-FI" sz="5400" b="1" dirty="0">
                <a:latin typeface="MV Boli" panose="02000500030200090000" pitchFamily="2" charset="0"/>
                <a:cs typeface="MV Boli" panose="02000500030200090000" pitchFamily="2" charset="0"/>
              </a:rPr>
              <a:t> on </a:t>
            </a:r>
            <a:r>
              <a:rPr lang="fi-FI" sz="5400" b="1" dirty="0" err="1">
                <a:latin typeface="MV Boli" panose="02000500030200090000" pitchFamily="2" charset="0"/>
                <a:cs typeface="MV Boli" panose="02000500030200090000" pitchFamily="2" charset="0"/>
              </a:rPr>
              <a:t>metsloom</a:t>
            </a:r>
            <a:endParaRPr lang="fi-FI" sz="5400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92812" y="5771183"/>
            <a:ext cx="3561363" cy="123289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Õige</a:t>
            </a:r>
            <a:endParaRPr lang="fi-FI" sz="5400" b="1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221682" y="5723184"/>
            <a:ext cx="3693865" cy="134486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5400" b="1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Vale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9915" y="350495"/>
            <a:ext cx="1853345" cy="52186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632" y="504556"/>
            <a:ext cx="2085013" cy="521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377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76709" y="509901"/>
            <a:ext cx="6747617" cy="1710785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6000" b="1" dirty="0" err="1">
                <a:latin typeface="MV Boli" panose="02000500030200090000" pitchFamily="2" charset="0"/>
                <a:cs typeface="MV Boli" panose="02000500030200090000" pitchFamily="2" charset="0"/>
              </a:rPr>
              <a:t>Koer</a:t>
            </a:r>
            <a:r>
              <a:rPr lang="fi-FI" sz="6000" b="1" dirty="0">
                <a:latin typeface="MV Boli" panose="02000500030200090000" pitchFamily="2" charset="0"/>
                <a:cs typeface="MV Boli" panose="02000500030200090000" pitchFamily="2" charset="0"/>
              </a:rPr>
              <a:t> on </a:t>
            </a:r>
            <a:r>
              <a:rPr lang="fi-FI" sz="6000" b="1" dirty="0" err="1">
                <a:latin typeface="MV Boli" panose="02000500030200090000" pitchFamily="2" charset="0"/>
                <a:cs typeface="MV Boli" panose="02000500030200090000" pitchFamily="2" charset="0"/>
              </a:rPr>
              <a:t>metsloom</a:t>
            </a:r>
            <a:endParaRPr lang="fi-FI" sz="6000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572732" y="5763484"/>
            <a:ext cx="4031397" cy="1279546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5400" b="1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Vale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0629" y="1266513"/>
            <a:ext cx="1509000" cy="425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47422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924</TotalTime>
  <Words>240</Words>
  <Application>Microsoft Office PowerPoint</Application>
  <PresentationFormat>Widescreen</PresentationFormat>
  <Paragraphs>61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Calibri Light</vt:lpstr>
      <vt:lpstr>Cambria Math</vt:lpstr>
      <vt:lpstr>MV Boli</vt:lpstr>
      <vt:lpstr>1_Office Theme</vt:lpstr>
      <vt:lpstr>PowerPoint Presentation</vt:lpstr>
      <vt:lpstr>Tiik ja järv</vt:lpstr>
      <vt:lpstr>Tõuse püsti</vt:lpstr>
      <vt:lpstr>Vastuste  vahepeal  sammu  paigal</vt:lpstr>
      <vt:lpstr>Kas väide on õige või vale?</vt:lpstr>
      <vt:lpstr>Vasta küünarnukkidega!</vt:lpstr>
      <vt:lpstr>Harjutusküsimus</vt:lpstr>
      <vt:lpstr>Koer on metsloom</vt:lpstr>
      <vt:lpstr>Koer on metsloom</vt:lpstr>
      <vt:lpstr>Küünarnukid valmis?</vt:lpstr>
      <vt:lpstr>Ole kiire!</vt:lpstr>
      <vt:lpstr>Tiik on väike inimese tehtud veekogu.</vt:lpstr>
      <vt:lpstr>Tiik on väike inimese tehtud veekogu.</vt:lpstr>
      <vt:lpstr>Järv on palju väiksem kui tiik.</vt:lpstr>
      <vt:lpstr>Järv on palju väiksem kui tiik.</vt:lpstr>
      <vt:lpstr>Ära unusta sammumist!</vt:lpstr>
      <vt:lpstr>Nüüd vasta nii!</vt:lpstr>
      <vt:lpstr>Harilikult on järv looduslik veekogu.</vt:lpstr>
      <vt:lpstr>Harilikult on järv looduslik veekogu.</vt:lpstr>
      <vt:lpstr>Tiigi- ja järvevees on alati näha suuri silmaga nähtavaid vees hõljuvaid loomi ja vetikaid - planktonit.</vt:lpstr>
      <vt:lpstr>Tiigi- ja järvevees on alati näha suuri silmaga nähtavaid vees hõljuvaid loomi ja vetikaid – planktonit.</vt:lpstr>
      <vt:lpstr>Ära unusta sammumist!</vt:lpstr>
      <vt:lpstr>Nüüd vasta nii!</vt:lpstr>
      <vt:lpstr>Kalamaimud, konnakullesed ja sääsevastsed söövad planktonit.</vt:lpstr>
      <vt:lpstr>Kalamaimud, konnakullesed ja sääsevastsed söövad planktonit.</vt:lpstr>
      <vt:lpstr>Vees ei saa kopsudega hingata. Kaladel on hingamiseks uimed.</vt:lpstr>
      <vt:lpstr>Vees ei saa kopsudega hingata. Kaladel on hingamiseks uimed.</vt:lpstr>
      <vt:lpstr>Ära unusta sammumist!</vt:lpstr>
      <vt:lpstr>Nüüd vasta nii!</vt:lpstr>
      <vt:lpstr>Vees olev hapnik läheb lõpustes kala verre.</vt:lpstr>
      <vt:lpstr>Vees olev hapnik läheb lõpustes kala verre.</vt:lpstr>
      <vt:lpstr>Mulle meeldib liikuda.</vt:lpstr>
      <vt:lpstr>PowerPoint Presentation</vt:lpstr>
      <vt:lpstr>PowerPoint Presentation</vt:lpstr>
    </vt:vector>
  </TitlesOfParts>
  <Company>Tartu Ülikool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Merike Kull</dc:creator>
  <cp:lastModifiedBy>Mari-Liis Kolk</cp:lastModifiedBy>
  <cp:revision>38</cp:revision>
  <dcterms:created xsi:type="dcterms:W3CDTF">2019-02-06T08:06:42Z</dcterms:created>
  <dcterms:modified xsi:type="dcterms:W3CDTF">2025-03-18T20:07:58Z</dcterms:modified>
</cp:coreProperties>
</file>