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66" r:id="rId13"/>
    <p:sldId id="319" r:id="rId14"/>
    <p:sldId id="320" r:id="rId15"/>
    <p:sldId id="322" r:id="rId16"/>
    <p:sldId id="365" r:id="rId17"/>
    <p:sldId id="367" r:id="rId18"/>
    <p:sldId id="369" r:id="rId19"/>
    <p:sldId id="370" r:id="rId20"/>
    <p:sldId id="371" r:id="rId21"/>
    <p:sldId id="374" r:id="rId22"/>
    <p:sldId id="375" r:id="rId23"/>
    <p:sldId id="373" r:id="rId24"/>
    <p:sldId id="376" r:id="rId25"/>
    <p:sldId id="372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4701" y="3709354"/>
            <a:ext cx="8292921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4000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ENGLISH</a:t>
            </a:r>
          </a:p>
          <a:p>
            <a:pPr algn="ctr"/>
            <a:r>
              <a:rPr lang="et-EE" sz="40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UNIT 9, BODY (YEAR 3)</a:t>
            </a:r>
            <a:endParaRPr lang="en-GB" sz="40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Karin </a:t>
            </a:r>
            <a:r>
              <a:rPr lang="et-EE" sz="28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Sirgmets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0830" y="1441938"/>
            <a:ext cx="9569705" cy="39741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 </a:t>
            </a:r>
            <a:b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marching!</a:t>
            </a:r>
            <a:b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ready?</a:t>
            </a:r>
            <a:br>
              <a:rPr lang="en-US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01E11F-8DED-A8C3-27EA-47154F525999}"/>
              </a:ext>
            </a:extLst>
          </p:cNvPr>
          <p:cNvGrpSpPr/>
          <p:nvPr/>
        </p:nvGrpSpPr>
        <p:grpSpPr>
          <a:xfrm>
            <a:off x="279047" y="589547"/>
            <a:ext cx="1674721" cy="5696933"/>
            <a:chOff x="1392599" y="1588242"/>
            <a:chExt cx="1492317" cy="5136596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1A0DF12A-295D-038E-3F3C-84EEB9A432FA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E836011F-5402-09A9-27FE-3D9020C8BDAD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" name="Puolivapaa piirto 46">
              <a:extLst>
                <a:ext uri="{FF2B5EF4-FFF2-40B4-BE49-F238E27FC236}">
                  <a16:creationId xmlns:a16="http://schemas.microsoft.com/office/drawing/2014/main" id="{40716E52-2795-C67D-A187-D226F95D2563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58">
              <a:extLst>
                <a:ext uri="{FF2B5EF4-FFF2-40B4-BE49-F238E27FC236}">
                  <a16:creationId xmlns:a16="http://schemas.microsoft.com/office/drawing/2014/main" id="{2B3055BA-CAEC-5595-641C-D3A84EDDF6C4}"/>
                </a:ext>
              </a:extLst>
            </p:cNvPr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Ellipsi 59">
              <a:extLst>
                <a:ext uri="{FF2B5EF4-FFF2-40B4-BE49-F238E27FC236}">
                  <a16:creationId xmlns:a16="http://schemas.microsoft.com/office/drawing/2014/main" id="{3E228F29-4188-6CFF-46DD-21C2879B91F8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60">
              <a:extLst>
                <a:ext uri="{FF2B5EF4-FFF2-40B4-BE49-F238E27FC236}">
                  <a16:creationId xmlns:a16="http://schemas.microsoft.com/office/drawing/2014/main" id="{DFF749B4-27CA-2963-46C0-4FC2CEF1FAF2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61">
              <a:extLst>
                <a:ext uri="{FF2B5EF4-FFF2-40B4-BE49-F238E27FC236}">
                  <a16:creationId xmlns:a16="http://schemas.microsoft.com/office/drawing/2014/main" id="{0FBF8E47-13F2-28D3-4A75-163F3BDD107E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>
              <a:extLst>
                <a:ext uri="{FF2B5EF4-FFF2-40B4-BE49-F238E27FC236}">
                  <a16:creationId xmlns:a16="http://schemas.microsoft.com/office/drawing/2014/main" id="{410CC2F1-CBD5-FD14-D09C-7611BA2DB75D}"/>
                </a:ext>
              </a:extLst>
            </p:cNvPr>
            <p:cNvSpPr/>
            <p:nvPr/>
          </p:nvSpPr>
          <p:spPr>
            <a:xfrm rot="20738122">
              <a:off x="2175619" y="306851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6">
              <a:extLst>
                <a:ext uri="{FF2B5EF4-FFF2-40B4-BE49-F238E27FC236}">
                  <a16:creationId xmlns:a16="http://schemas.microsoft.com/office/drawing/2014/main" id="{D3BACD74-3E7F-456B-B036-B28DEE7A235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can touch my right knee with my mouth</a:t>
            </a:r>
            <a:r>
              <a:rPr lang="en-US" sz="8000" b="1" kern="1200" baseline="-25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F9D95-BA9F-BAA4-E105-3DCC39D3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9A297-E33D-9005-20F5-9045913A3A16}"/>
              </a:ext>
            </a:extLst>
          </p:cNvPr>
          <p:cNvSpPr txBox="1">
            <a:spLocks/>
          </p:cNvSpPr>
          <p:nvPr/>
        </p:nvSpPr>
        <p:spPr>
          <a:xfrm>
            <a:off x="1678801" y="5723184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0BDF84-AD32-1F00-47BA-638CB405BA1C}"/>
              </a:ext>
            </a:extLst>
          </p:cNvPr>
          <p:cNvSpPr txBox="1">
            <a:spLocks/>
          </p:cNvSpPr>
          <p:nvPr/>
        </p:nvSpPr>
        <p:spPr>
          <a:xfrm>
            <a:off x="6700212" y="5623612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006A1-5209-537F-941E-B9B6BC0D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9" y="249944"/>
            <a:ext cx="2331526" cy="5373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853B3-EA68-2FD6-1383-16E6C122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95402" y="249948"/>
            <a:ext cx="2331525" cy="53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382318" y="1957551"/>
            <a:ext cx="7427364" cy="30338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800" b="1" spc="-3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WELL DONE!</a:t>
            </a:r>
            <a:br>
              <a:rPr lang="en-US" sz="8800" b="1" spc="-3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8800" b="1" spc="-3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 marching!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D3CF13-D403-1378-9229-61FD93CB95E5}"/>
              </a:ext>
            </a:extLst>
          </p:cNvPr>
          <p:cNvGrpSpPr/>
          <p:nvPr/>
        </p:nvGrpSpPr>
        <p:grpSpPr>
          <a:xfrm>
            <a:off x="279047" y="589547"/>
            <a:ext cx="1674721" cy="5696933"/>
            <a:chOff x="1392599" y="1588242"/>
            <a:chExt cx="1492317" cy="5136596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D2025D1B-DCDA-7E92-2BA3-2B9245D9FF2D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02E6927B-5A69-BF36-0594-D4146AF92F20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" name="Puolivapaa piirto 46">
              <a:extLst>
                <a:ext uri="{FF2B5EF4-FFF2-40B4-BE49-F238E27FC236}">
                  <a16:creationId xmlns:a16="http://schemas.microsoft.com/office/drawing/2014/main" id="{06E0A690-CEBF-D2AD-072F-915386D02D4F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6" name="Puolivapaa piirto 58">
              <a:extLst>
                <a:ext uri="{FF2B5EF4-FFF2-40B4-BE49-F238E27FC236}">
                  <a16:creationId xmlns:a16="http://schemas.microsoft.com/office/drawing/2014/main" id="{AE320BB7-0E1D-4E7D-5494-FDE956AED362}"/>
                </a:ext>
              </a:extLst>
            </p:cNvPr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Ellipsi 59">
              <a:extLst>
                <a:ext uri="{FF2B5EF4-FFF2-40B4-BE49-F238E27FC236}">
                  <a16:creationId xmlns:a16="http://schemas.microsoft.com/office/drawing/2014/main" id="{D149EB19-4BC6-342C-4889-5F138526BF2E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Ellipsi 60">
              <a:extLst>
                <a:ext uri="{FF2B5EF4-FFF2-40B4-BE49-F238E27FC236}">
                  <a16:creationId xmlns:a16="http://schemas.microsoft.com/office/drawing/2014/main" id="{E2A05EB7-B2CD-5722-052F-052917CAA180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61">
              <a:extLst>
                <a:ext uri="{FF2B5EF4-FFF2-40B4-BE49-F238E27FC236}">
                  <a16:creationId xmlns:a16="http://schemas.microsoft.com/office/drawing/2014/main" id="{EDC03F16-3C3E-EC9B-A3CE-6F44BBAFE6E1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Puolivapaa piirto 62">
              <a:extLst>
                <a:ext uri="{FF2B5EF4-FFF2-40B4-BE49-F238E27FC236}">
                  <a16:creationId xmlns:a16="http://schemas.microsoft.com/office/drawing/2014/main" id="{EA185FA8-F25C-54EE-6150-FC9F6FA0CE07}"/>
                </a:ext>
              </a:extLst>
            </p:cNvPr>
            <p:cNvSpPr/>
            <p:nvPr/>
          </p:nvSpPr>
          <p:spPr>
            <a:xfrm rot="20738122">
              <a:off x="2175619" y="306851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6">
              <a:extLst>
                <a:ext uri="{FF2B5EF4-FFF2-40B4-BE49-F238E27FC236}">
                  <a16:creationId xmlns:a16="http://schemas.microsoft.com/office/drawing/2014/main" id="{1DE00D76-6FE8-3E1F-ACAD-88B7CEF7955C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12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406" y="27217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this</a:t>
            </a:r>
            <a:r>
              <a:rPr lang="fi-FI" sz="8800" b="1" baseline="-250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488" y="1807339"/>
            <a:ext cx="3118092" cy="468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22" y="1807339"/>
            <a:ext cx="3118092" cy="46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can cross my fingers</a:t>
            </a:r>
            <a:r>
              <a:rPr lang="en-US" sz="8800" b="1" kern="1200" baseline="-25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58D12-2F51-78E7-9901-AB904153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A1134-A796-6BF1-5085-5C739645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956" y="343410"/>
            <a:ext cx="3339546" cy="5014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C11F87-6D2E-D545-F703-B36189BA4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67" y="343410"/>
            <a:ext cx="3339547" cy="50148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526017-73A9-86A0-E6AF-67FADB69D902}"/>
              </a:ext>
            </a:extLst>
          </p:cNvPr>
          <p:cNvSpPr txBox="1">
            <a:spLocks/>
          </p:cNvSpPr>
          <p:nvPr/>
        </p:nvSpPr>
        <p:spPr>
          <a:xfrm>
            <a:off x="1559844" y="5527524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254F3F-F246-C1A7-C974-0344DBE8A006}"/>
              </a:ext>
            </a:extLst>
          </p:cNvPr>
          <p:cNvSpPr txBox="1">
            <a:spLocks/>
          </p:cNvSpPr>
          <p:nvPr/>
        </p:nvSpPr>
        <p:spPr>
          <a:xfrm>
            <a:off x="6932727" y="5527524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03131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86BEEB-595B-95E7-268E-8C1A55DE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D9B17C-B50A-CB89-BC2F-45E7FA9C9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DEF1CD-F3E4-5451-A89F-4280B4FE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44C2A2-7F88-7B6E-F9D4-ED5DFAC8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GREAT!</a:t>
            </a:r>
            <a:b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 marching!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494E23-A04F-B369-4056-F70935DF7C89}"/>
              </a:ext>
            </a:extLst>
          </p:cNvPr>
          <p:cNvGrpSpPr/>
          <p:nvPr/>
        </p:nvGrpSpPr>
        <p:grpSpPr>
          <a:xfrm>
            <a:off x="279047" y="589547"/>
            <a:ext cx="1674721" cy="5696933"/>
            <a:chOff x="1392599" y="1588242"/>
            <a:chExt cx="1492317" cy="5136596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5AA5BF6A-D5F5-DD39-6371-3AFA4EA138DC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D9164B74-F969-DE96-6224-9CF5BFE510D5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" name="Puolivapaa piirto 46">
              <a:extLst>
                <a:ext uri="{FF2B5EF4-FFF2-40B4-BE49-F238E27FC236}">
                  <a16:creationId xmlns:a16="http://schemas.microsoft.com/office/drawing/2014/main" id="{C67183BF-ADE3-78C8-30D9-33421CD8009B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58">
              <a:extLst>
                <a:ext uri="{FF2B5EF4-FFF2-40B4-BE49-F238E27FC236}">
                  <a16:creationId xmlns:a16="http://schemas.microsoft.com/office/drawing/2014/main" id="{16910115-B454-43CA-9F7D-E7873226067C}"/>
                </a:ext>
              </a:extLst>
            </p:cNvPr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Ellipsi 59">
              <a:extLst>
                <a:ext uri="{FF2B5EF4-FFF2-40B4-BE49-F238E27FC236}">
                  <a16:creationId xmlns:a16="http://schemas.microsoft.com/office/drawing/2014/main" id="{0F8D7232-EBDF-D4FD-25C5-099A83FAF304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60">
              <a:extLst>
                <a:ext uri="{FF2B5EF4-FFF2-40B4-BE49-F238E27FC236}">
                  <a16:creationId xmlns:a16="http://schemas.microsoft.com/office/drawing/2014/main" id="{D9CEA2E5-C815-CB5D-45DD-E4DB12B5D58B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61">
              <a:extLst>
                <a:ext uri="{FF2B5EF4-FFF2-40B4-BE49-F238E27FC236}">
                  <a16:creationId xmlns:a16="http://schemas.microsoft.com/office/drawing/2014/main" id="{39D03EA7-3310-497A-97AB-AFA246979BCB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>
              <a:extLst>
                <a:ext uri="{FF2B5EF4-FFF2-40B4-BE49-F238E27FC236}">
                  <a16:creationId xmlns:a16="http://schemas.microsoft.com/office/drawing/2014/main" id="{629F6BAE-2150-CB89-69FF-8FA5F5120D59}"/>
                </a:ext>
              </a:extLst>
            </p:cNvPr>
            <p:cNvSpPr/>
            <p:nvPr/>
          </p:nvSpPr>
          <p:spPr>
            <a:xfrm rot="20738122">
              <a:off x="2175619" y="306851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6">
              <a:extLst>
                <a:ext uri="{FF2B5EF4-FFF2-40B4-BE49-F238E27FC236}">
                  <a16:creationId xmlns:a16="http://schemas.microsoft.com/office/drawing/2014/main" id="{06280CFC-6B6C-0270-0326-715235D24EF7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81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F4A7-6A58-A847-A8CF-701013C16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E9D17B-EA6A-631C-4EA5-5B8D6E4B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06" y="520884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this</a:t>
            </a:r>
            <a:r>
              <a:rPr lang="fi-FI" sz="8800" b="1" baseline="-250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3" name="Puolivapaa piirto 11">
            <a:extLst>
              <a:ext uri="{FF2B5EF4-FFF2-40B4-BE49-F238E27FC236}">
                <a16:creationId xmlns:a16="http://schemas.microsoft.com/office/drawing/2014/main" id="{DF2FE8B4-89CD-2E70-3887-9945AA37DDE5}"/>
              </a:ext>
            </a:extLst>
          </p:cNvPr>
          <p:cNvSpPr/>
          <p:nvPr/>
        </p:nvSpPr>
        <p:spPr>
          <a:xfrm rot="2332232">
            <a:off x="1624298" y="2695883"/>
            <a:ext cx="1826865" cy="17900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4" name="Pyöristetty suorakulmio 12">
            <a:extLst>
              <a:ext uri="{FF2B5EF4-FFF2-40B4-BE49-F238E27FC236}">
                <a16:creationId xmlns:a16="http://schemas.microsoft.com/office/drawing/2014/main" id="{0DBAE24C-4783-BA52-D743-35CC81E112AD}"/>
              </a:ext>
            </a:extLst>
          </p:cNvPr>
          <p:cNvSpPr/>
          <p:nvPr/>
        </p:nvSpPr>
        <p:spPr>
          <a:xfrm rot="1671577">
            <a:off x="2695555" y="3097491"/>
            <a:ext cx="649507" cy="182266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Ellipsi 13">
            <a:extLst>
              <a:ext uri="{FF2B5EF4-FFF2-40B4-BE49-F238E27FC236}">
                <a16:creationId xmlns:a16="http://schemas.microsoft.com/office/drawing/2014/main" id="{8E007116-4814-BDD2-6F35-8193500208FC}"/>
              </a:ext>
            </a:extLst>
          </p:cNvPr>
          <p:cNvSpPr/>
          <p:nvPr/>
        </p:nvSpPr>
        <p:spPr>
          <a:xfrm>
            <a:off x="3262304" y="2335173"/>
            <a:ext cx="900419" cy="900419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6" name="Puolivapaa piirto 15">
            <a:extLst>
              <a:ext uri="{FF2B5EF4-FFF2-40B4-BE49-F238E27FC236}">
                <a16:creationId xmlns:a16="http://schemas.microsoft.com/office/drawing/2014/main" id="{614C7AC4-8B6A-8580-90FF-D5E83DFC7D8C}"/>
              </a:ext>
            </a:extLst>
          </p:cNvPr>
          <p:cNvSpPr/>
          <p:nvPr/>
        </p:nvSpPr>
        <p:spPr>
          <a:xfrm rot="1367758">
            <a:off x="1661830" y="4518245"/>
            <a:ext cx="399813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Puolivapaa piirto 16">
            <a:extLst>
              <a:ext uri="{FF2B5EF4-FFF2-40B4-BE49-F238E27FC236}">
                <a16:creationId xmlns:a16="http://schemas.microsoft.com/office/drawing/2014/main" id="{8B0C101A-A67A-C416-9D41-455DEA85179E}"/>
              </a:ext>
            </a:extLst>
          </p:cNvPr>
          <p:cNvSpPr/>
          <p:nvPr/>
        </p:nvSpPr>
        <p:spPr>
          <a:xfrm rot="4011947">
            <a:off x="3519096" y="220314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8" name="Ellipsi 18">
            <a:extLst>
              <a:ext uri="{FF2B5EF4-FFF2-40B4-BE49-F238E27FC236}">
                <a16:creationId xmlns:a16="http://schemas.microsoft.com/office/drawing/2014/main" id="{75DDDBF9-1291-D385-B4F3-13624978526D}"/>
              </a:ext>
            </a:extLst>
          </p:cNvPr>
          <p:cNvSpPr/>
          <p:nvPr/>
        </p:nvSpPr>
        <p:spPr>
          <a:xfrm rot="10800000">
            <a:off x="998439" y="6112064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9" name="Puolivapaa piirto 19">
            <a:extLst>
              <a:ext uri="{FF2B5EF4-FFF2-40B4-BE49-F238E27FC236}">
                <a16:creationId xmlns:a16="http://schemas.microsoft.com/office/drawing/2014/main" id="{C29444F1-7574-7E06-E8C0-0D5C4E0E75D3}"/>
              </a:ext>
            </a:extLst>
          </p:cNvPr>
          <p:cNvSpPr/>
          <p:nvPr/>
        </p:nvSpPr>
        <p:spPr>
          <a:xfrm flipH="1">
            <a:off x="2813583" y="4935736"/>
            <a:ext cx="206726" cy="1355542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Ellipsi 20">
            <a:extLst>
              <a:ext uri="{FF2B5EF4-FFF2-40B4-BE49-F238E27FC236}">
                <a16:creationId xmlns:a16="http://schemas.microsoft.com/office/drawing/2014/main" id="{1B8471B7-37D0-C188-7629-D040F487CCF0}"/>
              </a:ext>
            </a:extLst>
          </p:cNvPr>
          <p:cNvSpPr/>
          <p:nvPr/>
        </p:nvSpPr>
        <p:spPr>
          <a:xfrm>
            <a:off x="2982193" y="6203523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1" name="Puolivapaa piirto 2">
            <a:extLst>
              <a:ext uri="{FF2B5EF4-FFF2-40B4-BE49-F238E27FC236}">
                <a16:creationId xmlns:a16="http://schemas.microsoft.com/office/drawing/2014/main" id="{1142AA66-D3BE-6C8E-D80F-7FF6CAFC31F8}"/>
              </a:ext>
            </a:extLst>
          </p:cNvPr>
          <p:cNvSpPr/>
          <p:nvPr/>
        </p:nvSpPr>
        <p:spPr>
          <a:xfrm rot="13080345" flipH="1">
            <a:off x="3723492" y="3327524"/>
            <a:ext cx="1017575" cy="507664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E23136-685D-BE6C-F039-229B1DB7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2194" y="1789106"/>
            <a:ext cx="3592697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9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B8A2D-12DA-1D0D-4020-8239FCB39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2F6933-C941-87F7-233D-DF3E3A15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787A4BC-AE96-4495-3BAE-6C0FA0F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990989CD-E624-0301-F46C-AB2B1E4F1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62EF53-86A7-1566-3A9A-45C56247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8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8800" b="1" dirty="0">
                <a:latin typeface="MV Boli" panose="02000500030200090000" pitchFamily="2" charset="0"/>
                <a:cs typeface="MV Boli" panose="02000500030200090000" pitchFamily="2" charset="0"/>
              </a:rPr>
              <a:t>can touch my leg with my nose</a:t>
            </a:r>
            <a:r>
              <a:rPr lang="en-US" sz="8800" b="1" kern="1200" baseline="-25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005877-A4D4-EF9A-D03D-309B2C1F5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8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BODY PARTS</a:t>
            </a:r>
            <a:br>
              <a:rPr lang="en-US" sz="88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88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can you do?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403CD-0A43-191B-19B3-D72EF565F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1">
            <a:extLst>
              <a:ext uri="{FF2B5EF4-FFF2-40B4-BE49-F238E27FC236}">
                <a16:creationId xmlns:a16="http://schemas.microsoft.com/office/drawing/2014/main" id="{CC62893C-B76A-F4BD-F8FD-E2DAC7716CF5}"/>
              </a:ext>
            </a:extLst>
          </p:cNvPr>
          <p:cNvSpPr/>
          <p:nvPr/>
        </p:nvSpPr>
        <p:spPr>
          <a:xfrm rot="2332232">
            <a:off x="2391113" y="1186511"/>
            <a:ext cx="1706650" cy="184961"/>
          </a:xfrm>
          <a:custGeom>
            <a:avLst/>
            <a:gdLst>
              <a:gd name="connsiteX0" fmla="*/ 1516497 w 1516497"/>
              <a:gd name="connsiteY0" fmla="*/ 18955 h 151743"/>
              <a:gd name="connsiteX1" fmla="*/ 691902 w 1516497"/>
              <a:gd name="connsiteY1" fmla="*/ 151637 h 151743"/>
              <a:gd name="connsiteX2" fmla="*/ 0 w 1516497"/>
              <a:gd name="connsiteY2" fmla="*/ 0 h 15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497" h="151743">
                <a:moveTo>
                  <a:pt x="1516497" y="18955"/>
                </a:moveTo>
                <a:cubicBezTo>
                  <a:pt x="1230574" y="86875"/>
                  <a:pt x="944651" y="154796"/>
                  <a:pt x="691902" y="151637"/>
                </a:cubicBezTo>
                <a:cubicBezTo>
                  <a:pt x="439153" y="148478"/>
                  <a:pt x="0" y="0"/>
                  <a:pt x="0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4" name="Pyöristetty suorakulmio 12">
            <a:extLst>
              <a:ext uri="{FF2B5EF4-FFF2-40B4-BE49-F238E27FC236}">
                <a16:creationId xmlns:a16="http://schemas.microsoft.com/office/drawing/2014/main" id="{55FBB5CA-9C46-3B93-8857-F575F3929FE6}"/>
              </a:ext>
            </a:extLst>
          </p:cNvPr>
          <p:cNvSpPr/>
          <p:nvPr/>
        </p:nvSpPr>
        <p:spPr>
          <a:xfrm rot="1671577">
            <a:off x="3439228" y="1612996"/>
            <a:ext cx="606767" cy="1883343"/>
          </a:xfrm>
          <a:prstGeom prst="round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Ellipsi 13">
            <a:extLst>
              <a:ext uri="{FF2B5EF4-FFF2-40B4-BE49-F238E27FC236}">
                <a16:creationId xmlns:a16="http://schemas.microsoft.com/office/drawing/2014/main" id="{943BDAF3-977A-0442-7E5E-AC6DDAF88992}"/>
              </a:ext>
            </a:extLst>
          </p:cNvPr>
          <p:cNvSpPr/>
          <p:nvPr/>
        </p:nvSpPr>
        <p:spPr>
          <a:xfrm>
            <a:off x="4017680" y="864182"/>
            <a:ext cx="841168" cy="930397"/>
          </a:xfrm>
          <a:prstGeom prst="ellipse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6" name="Puolivapaa piirto 15">
            <a:extLst>
              <a:ext uri="{FF2B5EF4-FFF2-40B4-BE49-F238E27FC236}">
                <a16:creationId xmlns:a16="http://schemas.microsoft.com/office/drawing/2014/main" id="{B6917922-7830-9EA6-2F51-94E106F54EDA}"/>
              </a:ext>
            </a:extLst>
          </p:cNvPr>
          <p:cNvSpPr/>
          <p:nvPr/>
        </p:nvSpPr>
        <p:spPr>
          <a:xfrm rot="1367758">
            <a:off x="2406853" y="3039863"/>
            <a:ext cx="373504" cy="1823236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Puolivapaa piirto 16">
            <a:extLst>
              <a:ext uri="{FF2B5EF4-FFF2-40B4-BE49-F238E27FC236}">
                <a16:creationId xmlns:a16="http://schemas.microsoft.com/office/drawing/2014/main" id="{666BF780-3427-DEAA-08DE-9E38D7D0C953}"/>
              </a:ext>
            </a:extLst>
          </p:cNvPr>
          <p:cNvSpPr/>
          <p:nvPr/>
        </p:nvSpPr>
        <p:spPr>
          <a:xfrm rot="4011947">
            <a:off x="4238663" y="786386"/>
            <a:ext cx="1403515" cy="681735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8" name="Ellipsi 18">
            <a:extLst>
              <a:ext uri="{FF2B5EF4-FFF2-40B4-BE49-F238E27FC236}">
                <a16:creationId xmlns:a16="http://schemas.microsoft.com/office/drawing/2014/main" id="{A721BB8C-A0EB-9004-3D5E-8512318A2DC3}"/>
              </a:ext>
            </a:extLst>
          </p:cNvPr>
          <p:cNvSpPr/>
          <p:nvPr/>
        </p:nvSpPr>
        <p:spPr>
          <a:xfrm rot="10800000">
            <a:off x="1753814" y="4641072"/>
            <a:ext cx="373949" cy="181352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9" name="Puolivapaa piirto 19">
            <a:extLst>
              <a:ext uri="{FF2B5EF4-FFF2-40B4-BE49-F238E27FC236}">
                <a16:creationId xmlns:a16="http://schemas.microsoft.com/office/drawing/2014/main" id="{D0954211-C450-38A0-7F81-0A2D52C14AFC}"/>
              </a:ext>
            </a:extLst>
          </p:cNvPr>
          <p:cNvSpPr/>
          <p:nvPr/>
        </p:nvSpPr>
        <p:spPr>
          <a:xfrm flipH="1">
            <a:off x="3568958" y="3464744"/>
            <a:ext cx="193123" cy="1400673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0" name="Ellipsi 20">
            <a:extLst>
              <a:ext uri="{FF2B5EF4-FFF2-40B4-BE49-F238E27FC236}">
                <a16:creationId xmlns:a16="http://schemas.microsoft.com/office/drawing/2014/main" id="{A5F16872-D0F0-B9CD-A916-7BC3499E1321}"/>
              </a:ext>
            </a:extLst>
          </p:cNvPr>
          <p:cNvSpPr/>
          <p:nvPr/>
        </p:nvSpPr>
        <p:spPr>
          <a:xfrm>
            <a:off x="3737568" y="4732532"/>
            <a:ext cx="373949" cy="181352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1" name="Puolivapaa piirto 2">
            <a:extLst>
              <a:ext uri="{FF2B5EF4-FFF2-40B4-BE49-F238E27FC236}">
                <a16:creationId xmlns:a16="http://schemas.microsoft.com/office/drawing/2014/main" id="{4829ED19-F6DF-7505-0D97-59CCD00C8B3A}"/>
              </a:ext>
            </a:extLst>
          </p:cNvPr>
          <p:cNvSpPr/>
          <p:nvPr/>
        </p:nvSpPr>
        <p:spPr>
          <a:xfrm rot="13080345" flipH="1">
            <a:off x="4480764" y="1834126"/>
            <a:ext cx="950614" cy="524566"/>
          </a:xfrm>
          <a:custGeom>
            <a:avLst/>
            <a:gdLst>
              <a:gd name="connsiteX0" fmla="*/ 0 w 665055"/>
              <a:gd name="connsiteY0" fmla="*/ 0 h 1089888"/>
              <a:gd name="connsiteX1" fmla="*/ 663468 w 665055"/>
              <a:gd name="connsiteY1" fmla="*/ 398046 h 1089888"/>
              <a:gd name="connsiteX2" fmla="*/ 199041 w 665055"/>
              <a:gd name="connsiteY2" fmla="*/ 1089888 h 108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55" h="1089888">
                <a:moveTo>
                  <a:pt x="0" y="0"/>
                </a:moveTo>
                <a:cubicBezTo>
                  <a:pt x="315147" y="108199"/>
                  <a:pt x="630295" y="216398"/>
                  <a:pt x="663468" y="398046"/>
                </a:cubicBezTo>
                <a:cubicBezTo>
                  <a:pt x="696641" y="579694"/>
                  <a:pt x="199041" y="1089888"/>
                  <a:pt x="199041" y="1089888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414412A-2A51-633F-5F72-6EF503359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38220" y="349648"/>
            <a:ext cx="3712311" cy="46994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361F6B-FE16-04F7-80FB-5220EBFE6AFC}"/>
              </a:ext>
            </a:extLst>
          </p:cNvPr>
          <p:cNvSpPr txBox="1">
            <a:spLocks/>
          </p:cNvSpPr>
          <p:nvPr/>
        </p:nvSpPr>
        <p:spPr>
          <a:xfrm>
            <a:off x="1195701" y="5387732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0652F-3D84-FFB7-4941-AC0F3940C10B}"/>
              </a:ext>
            </a:extLst>
          </p:cNvPr>
          <p:cNvSpPr txBox="1">
            <a:spLocks/>
          </p:cNvSpPr>
          <p:nvPr/>
        </p:nvSpPr>
        <p:spPr>
          <a:xfrm>
            <a:off x="7801618" y="5387732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00694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97410-AF8F-0878-CD4A-5FBAE85C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B43781C-F11F-CA42-18D1-914484A4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3DB9BD-CF79-A5D2-194F-1FD447665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91FFF0-68AC-B1E6-300C-1BBEE648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NICE WORK!</a:t>
            </a:r>
            <a:b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 marching!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8D7D8D-1724-A961-DC75-DFF13EA547DB}"/>
              </a:ext>
            </a:extLst>
          </p:cNvPr>
          <p:cNvGrpSpPr/>
          <p:nvPr/>
        </p:nvGrpSpPr>
        <p:grpSpPr>
          <a:xfrm>
            <a:off x="279047" y="589547"/>
            <a:ext cx="1674721" cy="5696933"/>
            <a:chOff x="1392599" y="1588242"/>
            <a:chExt cx="1492317" cy="5136596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DF0DA334-7BDE-7BFC-D971-C3A2412285D2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AC9640D8-B1E6-0F9D-66CF-83B2BAC90894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5" name="Puolivapaa piirto 46">
              <a:extLst>
                <a:ext uri="{FF2B5EF4-FFF2-40B4-BE49-F238E27FC236}">
                  <a16:creationId xmlns:a16="http://schemas.microsoft.com/office/drawing/2014/main" id="{2935D994-2151-F514-1BE5-2A16674C9D6A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7" name="Puolivapaa piirto 58">
              <a:extLst>
                <a:ext uri="{FF2B5EF4-FFF2-40B4-BE49-F238E27FC236}">
                  <a16:creationId xmlns:a16="http://schemas.microsoft.com/office/drawing/2014/main" id="{9CBDD21E-AB6F-F8FF-6F2D-8ADB5C71411D}"/>
                </a:ext>
              </a:extLst>
            </p:cNvPr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Ellipsi 59">
              <a:extLst>
                <a:ext uri="{FF2B5EF4-FFF2-40B4-BE49-F238E27FC236}">
                  <a16:creationId xmlns:a16="http://schemas.microsoft.com/office/drawing/2014/main" id="{D0978F58-8378-395E-3D36-876B04256EB3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60">
              <a:extLst>
                <a:ext uri="{FF2B5EF4-FFF2-40B4-BE49-F238E27FC236}">
                  <a16:creationId xmlns:a16="http://schemas.microsoft.com/office/drawing/2014/main" id="{4FC0A796-AA96-7981-E11B-C4272DE7015E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61">
              <a:extLst>
                <a:ext uri="{FF2B5EF4-FFF2-40B4-BE49-F238E27FC236}">
                  <a16:creationId xmlns:a16="http://schemas.microsoft.com/office/drawing/2014/main" id="{5B340057-8E5E-861B-6562-7E2F5F40E4F2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2">
              <a:extLst>
                <a:ext uri="{FF2B5EF4-FFF2-40B4-BE49-F238E27FC236}">
                  <a16:creationId xmlns:a16="http://schemas.microsoft.com/office/drawing/2014/main" id="{89FB57C3-A682-512A-2507-97FEAB2AB9CA}"/>
                </a:ext>
              </a:extLst>
            </p:cNvPr>
            <p:cNvSpPr/>
            <p:nvPr/>
          </p:nvSpPr>
          <p:spPr>
            <a:xfrm rot="20738122">
              <a:off x="2175619" y="306851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6">
              <a:extLst>
                <a:ext uri="{FF2B5EF4-FFF2-40B4-BE49-F238E27FC236}">
                  <a16:creationId xmlns:a16="http://schemas.microsoft.com/office/drawing/2014/main" id="{E62B9FDF-625A-5B17-970F-AF5E7EF73CAF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49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999DA-2DEE-B9E2-8260-033D8047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9706A2-474A-EC46-6E13-19E005B6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66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this</a:t>
            </a:r>
            <a:r>
              <a:rPr lang="fi-FI" sz="8800" b="1" baseline="-250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93E17-FAA2-5616-870D-EF1732C0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78051" y="1924941"/>
            <a:ext cx="1576265" cy="4679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DE0BA-83DF-1D56-B13A-FB45BD51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30" y="1930400"/>
            <a:ext cx="1576263" cy="46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6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62A77-8EA8-B7D1-E0A9-CCCB405E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F50817-9FB7-38AE-0145-D7F1F13D8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84E439D-9E13-2CA5-E5B7-8BF27542C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993ACD34-1F5A-C0D8-E613-F545748E2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79B467-7944-AD82-4CB5-4DE1935D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8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8800" b="1" dirty="0">
                <a:latin typeface="MV Boli" panose="02000500030200090000" pitchFamily="2" charset="0"/>
                <a:cs typeface="MV Boli" panose="02000500030200090000" pitchFamily="2" charset="0"/>
              </a:rPr>
              <a:t>can touch my left arm with my right foot</a:t>
            </a:r>
            <a:r>
              <a:rPr lang="en-US" sz="8800" b="1" kern="1200" baseline="-25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6FAA9-CE86-AED4-701B-62197A72B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96D-C487-D177-2F59-A745373C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39DA45-590E-EEA4-9122-0D6742C9DB8C}"/>
              </a:ext>
            </a:extLst>
          </p:cNvPr>
          <p:cNvSpPr txBox="1">
            <a:spLocks/>
          </p:cNvSpPr>
          <p:nvPr/>
        </p:nvSpPr>
        <p:spPr>
          <a:xfrm>
            <a:off x="1754502" y="5712283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A166EE-0CA9-B460-6FB3-B9E66E71E007}"/>
              </a:ext>
            </a:extLst>
          </p:cNvPr>
          <p:cNvSpPr txBox="1">
            <a:spLocks/>
          </p:cNvSpPr>
          <p:nvPr/>
        </p:nvSpPr>
        <p:spPr>
          <a:xfrm>
            <a:off x="6553199" y="5712282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51B23-DAA6-A70F-68A9-2FCE1DAA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31198" y="304454"/>
            <a:ext cx="1761897" cy="5230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A8D8B-ECF9-5500-137A-3400DC7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85" y="310550"/>
            <a:ext cx="1761897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C35DE-3611-44AB-9E17-26D07DE1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0F0C8E-6EB7-DF8C-EED6-319A230B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800499-6256-B04A-408A-6628EAF83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87C24B-B018-FC0A-55F4-3E03A5AA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DID IT!</a:t>
            </a:r>
          </a:p>
        </p:txBody>
      </p:sp>
    </p:spTree>
    <p:extLst>
      <p:ext uri="{BB962C8B-B14F-4D97-AF65-F5344CB8AC3E}">
        <p14:creationId xmlns:p14="http://schemas.microsoft.com/office/powerpoint/2010/main" val="44384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903" y="596349"/>
            <a:ext cx="5189593" cy="508883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b="1" kern="12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Thanks!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b="1" kern="12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Bow, please!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47399" y="963506"/>
            <a:ext cx="631745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spc="-3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Please stand up!</a:t>
            </a: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7063" y="132036"/>
            <a:ext cx="2150513" cy="6376003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900147" y="289250"/>
            <a:ext cx="7758453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March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 in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place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between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each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spc="-300" dirty="0" err="1">
                <a:latin typeface="MV Boli" panose="02000500030200090000" pitchFamily="2" charset="0"/>
                <a:cs typeface="MV Boli" panose="02000500030200090000" pitchFamily="2" charset="0"/>
              </a:rPr>
              <a:t>question</a:t>
            </a: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! 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gnifying glass and question mark">
            <a:extLst>
              <a:ext uri="{FF2B5EF4-FFF2-40B4-BE49-F238E27FC236}">
                <a16:creationId xmlns:a16="http://schemas.microsoft.com/office/drawing/2014/main" id="{92DCB3D8-34CC-6C38-4D52-7ACFD22DBC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9148" y="1122362"/>
            <a:ext cx="12490154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 err="1"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6600" b="1" dirty="0" err="1"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6600" b="1" dirty="0" err="1">
                <a:latin typeface="MV Boli" panose="02000500030200090000" pitchFamily="2" charset="0"/>
                <a:cs typeface="MV Boli" panose="02000500030200090000" pitchFamily="2" charset="0"/>
              </a:rPr>
              <a:t>this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76DF3-77A5-4216-C494-BFA705FF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27" y="1538093"/>
            <a:ext cx="2190044" cy="5047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F1923-EB57-DD48-621F-C64C2395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51231" y="1646582"/>
            <a:ext cx="2190044" cy="50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kern="1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can touch my left ear with my shoulder</a:t>
            </a:r>
            <a:r>
              <a:rPr lang="en-US" sz="8000" b="1" kern="1200" baseline="-25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8801" y="5723184"/>
            <a:ext cx="3561363" cy="114571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0212" y="5623612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B5708-256A-3F49-A714-6AB4840D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9" y="249944"/>
            <a:ext cx="2331526" cy="5373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B3927A-A8CF-27D2-4637-9C7A1499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95402" y="249948"/>
            <a:ext cx="2331525" cy="53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153</Words>
  <Application>Microsoft Office PowerPoint</Application>
  <PresentationFormat>Laiekraan</PresentationFormat>
  <Paragraphs>34</Paragraphs>
  <Slides>26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MV Boli</vt:lpstr>
      <vt:lpstr>1_Office Theme</vt:lpstr>
      <vt:lpstr>PowerPointi esitlus</vt:lpstr>
      <vt:lpstr>BODY PARTS What can you do?</vt:lpstr>
      <vt:lpstr>Please stand up!</vt:lpstr>
      <vt:lpstr>March in place between each question! </vt:lpstr>
      <vt:lpstr>WHAT CAN YOU DO?</vt:lpstr>
      <vt:lpstr>Answer like this!</vt:lpstr>
      <vt:lpstr>I can touch my left ear with my shoulder.</vt:lpstr>
      <vt:lpstr>PowerPointi esitlus</vt:lpstr>
      <vt:lpstr>GOOD JOB!</vt:lpstr>
      <vt:lpstr>Keep  marching! Are you ready? </vt:lpstr>
      <vt:lpstr>I can touch my right knee with my mouth.</vt:lpstr>
      <vt:lpstr>PowerPointi esitlus</vt:lpstr>
      <vt:lpstr>WELL DONE! Keep marching!</vt:lpstr>
      <vt:lpstr>Now answer like this.</vt:lpstr>
      <vt:lpstr>I can cross my fingers.</vt:lpstr>
      <vt:lpstr>PowerPointi esitlus</vt:lpstr>
      <vt:lpstr>GREAT! Keep marching!</vt:lpstr>
      <vt:lpstr>Now answer like this.</vt:lpstr>
      <vt:lpstr>I can touch my leg with my nose.</vt:lpstr>
      <vt:lpstr>PowerPointi esitlus</vt:lpstr>
      <vt:lpstr>NICE WORK! Keep marching!</vt:lpstr>
      <vt:lpstr>Now answer like this.</vt:lpstr>
      <vt:lpstr>I can touch my left arm with my right foot.</vt:lpstr>
      <vt:lpstr>PowerPointi esitlus</vt:lpstr>
      <vt:lpstr>YOU DID IT!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Karin Sirgmets</cp:lastModifiedBy>
  <cp:revision>44</cp:revision>
  <dcterms:created xsi:type="dcterms:W3CDTF">2019-02-06T08:06:42Z</dcterms:created>
  <dcterms:modified xsi:type="dcterms:W3CDTF">2025-03-03T06:37:33Z</dcterms:modified>
</cp:coreProperties>
</file>