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63" r:id="rId16"/>
    <p:sldId id="364" r:id="rId17"/>
    <p:sldId id="320" r:id="rId18"/>
    <p:sldId id="321" r:id="rId19"/>
    <p:sldId id="322" r:id="rId20"/>
    <p:sldId id="323" r:id="rId21"/>
    <p:sldId id="3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04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8098" y="3749110"/>
            <a:ext cx="829292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000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EESTI KEEL</a:t>
            </a:r>
          </a:p>
          <a:p>
            <a:pPr algn="ctr"/>
            <a:r>
              <a:rPr lang="et-EE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„TÄIS- JA KAASHÄÄLIKUÜHEND “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8344" y="5898159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Johanna Tammiste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3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üünarnukid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valmi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447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4429" y="1632144"/>
            <a:ext cx="8046608" cy="152160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le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kiire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8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KOLL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629" y="467651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3484" y="4676516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5D8E8CF1-DC3B-4476-71E8-45755A47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48" y="14751"/>
            <a:ext cx="1518187" cy="5032605"/>
          </a:xfrm>
          <a:prstGeom prst="rect">
            <a:avLst/>
          </a:prstGeom>
        </p:spPr>
      </p:pic>
      <p:pic>
        <p:nvPicPr>
          <p:cNvPr id="3" name="Picture 36">
            <a:extLst>
              <a:ext uri="{FF2B5EF4-FFF2-40B4-BE49-F238E27FC236}">
                <a16:creationId xmlns:a16="http://schemas.microsoft.com/office/drawing/2014/main" id="{1BCD6C4D-8383-E188-CEA9-995DC8CCD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405" y="495498"/>
            <a:ext cx="2448103" cy="4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KOLL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20773" y="5096400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6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</a:t>
            </a:r>
            <a:endParaRPr lang="fi-FI" sz="60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B6321CEA-0FAF-E8BA-28BF-FA047497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48" y="360611"/>
            <a:ext cx="1518187" cy="50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78602" y="1152558"/>
            <a:ext cx="1557676" cy="4789454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804553" y="359284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517D8-D252-82EC-4A8B-740FD4532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59B1B97-1523-E519-2384-4E879558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SAAPAPAEL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178594-A471-3510-9AC7-EBE0554522F4}"/>
              </a:ext>
            </a:extLst>
          </p:cNvPr>
          <p:cNvSpPr txBox="1">
            <a:spLocks/>
          </p:cNvSpPr>
          <p:nvPr/>
        </p:nvSpPr>
        <p:spPr>
          <a:xfrm>
            <a:off x="285629" y="467651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4CA433-0B77-CDA3-6403-F06BE9D0FEDB}"/>
              </a:ext>
            </a:extLst>
          </p:cNvPr>
          <p:cNvSpPr txBox="1">
            <a:spLocks/>
          </p:cNvSpPr>
          <p:nvPr/>
        </p:nvSpPr>
        <p:spPr>
          <a:xfrm>
            <a:off x="7458364" y="4676516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6629FB16-8D32-8E6F-C35A-4D0FB658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49" y="281317"/>
            <a:ext cx="1437772" cy="4766039"/>
          </a:xfrm>
          <a:prstGeom prst="rect">
            <a:avLst/>
          </a:prstGeom>
        </p:spPr>
      </p:pic>
      <p:pic>
        <p:nvPicPr>
          <p:cNvPr id="3" name="Picture 36">
            <a:extLst>
              <a:ext uri="{FF2B5EF4-FFF2-40B4-BE49-F238E27FC236}">
                <a16:creationId xmlns:a16="http://schemas.microsoft.com/office/drawing/2014/main" id="{27A4515A-83A3-C0B2-072C-56CBD883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564" y="759635"/>
            <a:ext cx="2244664" cy="41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E5143-9250-BBE9-541D-4B367EA3F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A6A6EF2-DEC6-9150-0BF5-6ACF9F90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SAAPAP</a:t>
            </a:r>
            <a:r>
              <a:rPr lang="et-EE" sz="8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AE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6E69CE-114F-3F45-3852-D3750426C4C7}"/>
              </a:ext>
            </a:extLst>
          </p:cNvPr>
          <p:cNvSpPr txBox="1">
            <a:spLocks/>
          </p:cNvSpPr>
          <p:nvPr/>
        </p:nvSpPr>
        <p:spPr>
          <a:xfrm>
            <a:off x="7458364" y="4676516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endParaRPr lang="fi-FI" sz="80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84B34C17-B3BB-F230-640E-92AB90073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64" y="759635"/>
            <a:ext cx="2244664" cy="41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8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97" y="1499203"/>
            <a:ext cx="3458655" cy="5193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7" y="1499202"/>
            <a:ext cx="3458655" cy="51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56877" y="612538"/>
            <a:ext cx="7661564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KLASSIKAASLANE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865" y="467651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3380" y="467651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F9428EB-F1E2-6C63-3E30-CCF93558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79" y="1814387"/>
            <a:ext cx="2150422" cy="322922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FC10443-661E-F311-0801-8AF6F92B1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22" y="1814387"/>
            <a:ext cx="2309863" cy="34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89953" y="628882"/>
            <a:ext cx="8012093" cy="185074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KL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ASSIKAA</a:t>
            </a:r>
            <a:r>
              <a:rPr lang="et-EE" sz="6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SL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ANE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27520" y="4845734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endParaRPr lang="fi-FI" sz="128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4930D49-AC68-FECD-5F96-46BD32FC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515" y="1809066"/>
            <a:ext cx="2309863" cy="34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30759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TÄISHÄÄLIKUÜHEND</a:t>
            </a:r>
            <a:b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JA </a:t>
            </a:r>
            <a:b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KAASHÄÄLIKUÜHEND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43113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  <a:t>as sõnas </a:t>
            </a:r>
            <a:b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  <a:t>on või ei ole </a:t>
            </a:r>
            <a:b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  <a:t>kaas- või täishäälikuühend?</a:t>
            </a:r>
            <a:endParaRPr lang="fi-FI" sz="72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5852" y="163837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latin typeface="MV Boli" panose="02000500030200090000" pitchFamily="2" charset="0"/>
                <a:cs typeface="MV Boli" panose="02000500030200090000" pitchFamily="2" charset="0"/>
              </a:rPr>
              <a:t>Vasta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 küünarnukkidega</a:t>
            </a:r>
            <a:r>
              <a:rPr lang="fi-FI" sz="66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0" y="1344732"/>
            <a:ext cx="2085013" cy="521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908" y="1344732"/>
            <a:ext cx="1853345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Harjutusküsimus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0167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AUTO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812" y="5771183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1682" y="5723184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15" y="350495"/>
            <a:ext cx="1853345" cy="521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2" y="504556"/>
            <a:ext cx="2085013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9498" y="509901"/>
            <a:ext cx="5004828" cy="171078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2732" y="5763484"/>
            <a:ext cx="4031397" cy="127954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endParaRPr lang="fi-FI" sz="54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629" y="1266513"/>
            <a:ext cx="1509000" cy="42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742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89</Words>
  <Application>Microsoft Office PowerPoint</Application>
  <PresentationFormat>Laiekraan</PresentationFormat>
  <Paragraphs>34</Paragraphs>
  <Slides>21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MV Boli</vt:lpstr>
      <vt:lpstr>1_Office Theme</vt:lpstr>
      <vt:lpstr>PowerPointi esitlus</vt:lpstr>
      <vt:lpstr>TÄISHÄÄLIKUÜHEND JA  KAASHÄÄLIKUÜHEND</vt:lpstr>
      <vt:lpstr>Tõuse püsti</vt:lpstr>
      <vt:lpstr>Vastuste  vahepeal  sammu  paigal</vt:lpstr>
      <vt:lpstr>Kas sõnas  on või ei ole  kaas- või täishäälikuühend?</vt:lpstr>
      <vt:lpstr>Vasta küünarnukkidega!</vt:lpstr>
      <vt:lpstr>Harjutusküsimus</vt:lpstr>
      <vt:lpstr>AUTO</vt:lpstr>
      <vt:lpstr>AUTO</vt:lpstr>
      <vt:lpstr>Küünarnukid valmis?</vt:lpstr>
      <vt:lpstr>Ole kiire!</vt:lpstr>
      <vt:lpstr>KOLL</vt:lpstr>
      <vt:lpstr>KOLL</vt:lpstr>
      <vt:lpstr>Ära unusta sammumist!</vt:lpstr>
      <vt:lpstr>SAAPAPAEL</vt:lpstr>
      <vt:lpstr>SAAPAPAEL</vt:lpstr>
      <vt:lpstr>Nüüd vasta nii!</vt:lpstr>
      <vt:lpstr>KLASSIKAASLANE</vt:lpstr>
      <vt:lpstr>KLASSIKAASLANE</vt:lpstr>
      <vt:lpstr>PowerPointi esitlus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Reelika Kiivit</cp:lastModifiedBy>
  <cp:revision>38</cp:revision>
  <dcterms:created xsi:type="dcterms:W3CDTF">2019-02-06T08:06:42Z</dcterms:created>
  <dcterms:modified xsi:type="dcterms:W3CDTF">2025-05-13T09:49:53Z</dcterms:modified>
</cp:coreProperties>
</file>