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58" r:id="rId2"/>
    <p:sldId id="308" r:id="rId3"/>
    <p:sldId id="309" r:id="rId4"/>
    <p:sldId id="310" r:id="rId5"/>
    <p:sldId id="311" r:id="rId6"/>
    <p:sldId id="258" r:id="rId7"/>
    <p:sldId id="359" r:id="rId8"/>
    <p:sldId id="360" r:id="rId9"/>
    <p:sldId id="361" r:id="rId10"/>
    <p:sldId id="363" r:id="rId11"/>
    <p:sldId id="362" r:id="rId12"/>
    <p:sldId id="364" r:id="rId13"/>
    <p:sldId id="365" r:id="rId14"/>
    <p:sldId id="366" r:id="rId15"/>
    <p:sldId id="367" r:id="rId16"/>
    <p:sldId id="368" r:id="rId17"/>
    <p:sldId id="272" r:id="rId18"/>
    <p:sldId id="369" r:id="rId19"/>
    <p:sldId id="370" r:id="rId20"/>
    <p:sldId id="371" r:id="rId21"/>
    <p:sldId id="273" r:id="rId22"/>
    <p:sldId id="372" r:id="rId23"/>
    <p:sldId id="373" r:id="rId24"/>
    <p:sldId id="374" r:id="rId25"/>
    <p:sldId id="32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>
            <a:extLst>
              <a:ext uri="{FF2B5EF4-FFF2-40B4-BE49-F238E27FC236}">
                <a16:creationId xmlns:a16="http://schemas.microsoft.com/office/drawing/2014/main" id="{7A27ED9C-EFA0-484A-2C35-847040D9F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438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15747" y="3984427"/>
            <a:ext cx="8292921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t-EE" sz="2800" b="1" dirty="0">
                <a:latin typeface="Cambria Math" panose="02040503050406030204" pitchFamily="18" charset="0"/>
                <a:ea typeface="Cambria Math" panose="02040503050406030204" pitchFamily="18" charset="0"/>
                <a:cs typeface="MV Boli" panose="02000500030200090000" pitchFamily="2" charset="0"/>
              </a:rPr>
              <a:t>„EESTI OLÜMPIAVÕITJAD“</a:t>
            </a:r>
            <a:endParaRPr lang="en-GB" sz="2800" b="1" dirty="0">
              <a:latin typeface="Cambria Math" panose="02040503050406030204" pitchFamily="18" charset="0"/>
              <a:ea typeface="Cambria Math" panose="02040503050406030204" pitchFamily="18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37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5240-119A-DD67-5481-DE0F43A6E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FF1506F-9133-CA39-4A37-E6E63F65B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507" y="14732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5400" b="1" dirty="0">
                <a:latin typeface="MV Boli" panose="02000500030200090000" pitchFamily="2" charset="0"/>
                <a:cs typeface="MV Boli" panose="02000500030200090000" pitchFamily="2" charset="0"/>
              </a:rPr>
              <a:t>Kergejõustik 2000</a:t>
            </a:r>
            <a:r>
              <a:rPr lang="fi-FI" sz="54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E80803A4-ECDC-C7DE-99BD-7910FC5EF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34606" y="2273299"/>
            <a:ext cx="3533470" cy="3341313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4667C755-52EA-25D6-1742-E85FB0B9D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0776" y="2121827"/>
            <a:ext cx="3533470" cy="3341313"/>
          </a:xfrm>
          <a:prstGeom prst="rect">
            <a:avLst/>
          </a:prstGeom>
        </p:spPr>
      </p:pic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10BB04DE-5BD0-94CF-D9D8-CBE728B0B61B}"/>
              </a:ext>
            </a:extLst>
          </p:cNvPr>
          <p:cNvSpPr txBox="1">
            <a:spLocks/>
          </p:cNvSpPr>
          <p:nvPr/>
        </p:nvSpPr>
        <p:spPr>
          <a:xfrm>
            <a:off x="544514" y="6034088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Erki Nool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0B5161A8-E5E8-505A-F377-B1605CA3E9F7}"/>
              </a:ext>
            </a:extLst>
          </p:cNvPr>
          <p:cNvSpPr txBox="1">
            <a:spLocks/>
          </p:cNvSpPr>
          <p:nvPr/>
        </p:nvSpPr>
        <p:spPr>
          <a:xfrm>
            <a:off x="7278617" y="5987416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Gerd Kanter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75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8EBE5-3CBE-4C30-41B2-570EF2618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9E9CD66-9E77-830B-EE8D-39F12BB1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507" y="14732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5400" b="1" dirty="0">
                <a:latin typeface="MV Boli" panose="02000500030200090000" pitchFamily="2" charset="0"/>
                <a:cs typeface="MV Boli" panose="02000500030200090000" pitchFamily="2" charset="0"/>
              </a:rPr>
              <a:t>Kergejõustik 2000</a:t>
            </a:r>
            <a:r>
              <a:rPr lang="fi-FI" sz="54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3FF3A7D8-5080-D446-26A6-5F58AD5E4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34606" y="2273299"/>
            <a:ext cx="3533470" cy="3341313"/>
          </a:xfrm>
          <a:prstGeom prst="rect">
            <a:avLst/>
          </a:prstGeom>
        </p:spPr>
      </p:pic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B75658B4-5549-4266-C646-4F67DACF197D}"/>
              </a:ext>
            </a:extLst>
          </p:cNvPr>
          <p:cNvSpPr txBox="1">
            <a:spLocks/>
          </p:cNvSpPr>
          <p:nvPr/>
        </p:nvSpPr>
        <p:spPr>
          <a:xfrm>
            <a:off x="544514" y="6034088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Erki Nool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00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13602" y="959162"/>
            <a:ext cx="1511273" cy="5036178"/>
            <a:chOff x="1373643" y="1688660"/>
            <a:chExt cx="1511273" cy="5036178"/>
          </a:xfrm>
        </p:grpSpPr>
        <p:sp>
          <p:nvSpPr>
            <p:cNvPr id="23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5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6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27" name="Puolivapaa piirto 58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3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4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7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8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9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Ära unusta vastuste </a:t>
            </a:r>
            <a:b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vahepeal </a:t>
            </a:r>
            <a:b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sammuda</a:t>
            </a:r>
            <a:endParaRPr lang="fi-FI" sz="72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364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5DFF5-C97C-8DFE-8D3A-95F44CA82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6BEAAFA-BCF3-6889-0117-C61BE02E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507" y="147320"/>
            <a:ext cx="9518553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Nüüd va</a:t>
            </a:r>
            <a:r>
              <a:rPr lang="fi-FI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sta</a:t>
            </a:r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 nii</a:t>
            </a:r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2" name="Picture 9">
            <a:extLst>
              <a:ext uri="{FF2B5EF4-FFF2-40B4-BE49-F238E27FC236}">
                <a16:creationId xmlns:a16="http://schemas.microsoft.com/office/drawing/2014/main" id="{09FB57E0-94E9-8102-778C-4249D5273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55" y="2313940"/>
            <a:ext cx="1566545" cy="4293870"/>
          </a:xfrm>
          <a:prstGeom prst="rect">
            <a:avLst/>
          </a:prstGeom>
        </p:spPr>
      </p:pic>
      <p:pic>
        <p:nvPicPr>
          <p:cNvPr id="3" name="Picture 9">
            <a:extLst>
              <a:ext uri="{FF2B5EF4-FFF2-40B4-BE49-F238E27FC236}">
                <a16:creationId xmlns:a16="http://schemas.microsoft.com/office/drawing/2014/main" id="{68B86DF8-11B5-7028-2C8F-84D3F8D03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791700" y="2313940"/>
            <a:ext cx="1566545" cy="429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6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43B10-53D7-CC11-88C3-9B806FA76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F2E0518-64DD-79CC-EC49-322A4893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785" y="89414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5400" b="1" dirty="0">
                <a:latin typeface="MV Boli" panose="02000500030200090000" pitchFamily="2" charset="0"/>
                <a:cs typeface="MV Boli" panose="02000500030200090000" pitchFamily="2" charset="0"/>
              </a:rPr>
              <a:t>Kergejõustik 2008</a:t>
            </a:r>
            <a:r>
              <a:rPr lang="fi-FI" sz="54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631ED3DF-8BC5-B49D-B797-8A029BB3A978}"/>
              </a:ext>
            </a:extLst>
          </p:cNvPr>
          <p:cNvSpPr txBox="1">
            <a:spLocks/>
          </p:cNvSpPr>
          <p:nvPr/>
        </p:nvSpPr>
        <p:spPr>
          <a:xfrm>
            <a:off x="7110887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Aleksander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Tammert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DABE456C-C375-D6D6-BB3A-3DFE33012505}"/>
              </a:ext>
            </a:extLst>
          </p:cNvPr>
          <p:cNvSpPr txBox="1">
            <a:spLocks/>
          </p:cNvSpPr>
          <p:nvPr/>
        </p:nvSpPr>
        <p:spPr>
          <a:xfrm>
            <a:off x="-493783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Gerd Kanter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0B18D2B9-49F6-47D9-4B21-356A6B819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85" y="1825282"/>
            <a:ext cx="1443297" cy="3956050"/>
          </a:xfrm>
          <a:prstGeom prst="rect">
            <a:avLst/>
          </a:prstGeom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232E9C88-4F0B-403A-0405-75543E5FE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310312" y="1825282"/>
            <a:ext cx="1443297" cy="395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86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24C3E-6CD6-CD6A-669A-68633056B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771DB6C-7DDC-DC83-FC1C-02E5F657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785" y="89414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5400" b="1" dirty="0">
                <a:latin typeface="MV Boli" panose="02000500030200090000" pitchFamily="2" charset="0"/>
                <a:cs typeface="MV Boli" panose="02000500030200090000" pitchFamily="2" charset="0"/>
              </a:rPr>
              <a:t>Kergejõustik 2008</a:t>
            </a:r>
            <a:r>
              <a:rPr lang="fi-FI" sz="54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0BFDB16D-F759-EE51-8A43-54F9750F8D61}"/>
              </a:ext>
            </a:extLst>
          </p:cNvPr>
          <p:cNvSpPr txBox="1">
            <a:spLocks/>
          </p:cNvSpPr>
          <p:nvPr/>
        </p:nvSpPr>
        <p:spPr>
          <a:xfrm>
            <a:off x="-493783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Gerd Kanter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F8244CD3-0D18-C03E-935A-F19C3E258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85" y="1825282"/>
            <a:ext cx="1443297" cy="395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3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2CF41-3251-C3A1-50B2-BAAB429B1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73FB993-D5BE-A43F-D4D6-F997A7F154D4}"/>
              </a:ext>
            </a:extLst>
          </p:cNvPr>
          <p:cNvGrpSpPr/>
          <p:nvPr/>
        </p:nvGrpSpPr>
        <p:grpSpPr>
          <a:xfrm>
            <a:off x="1513602" y="959162"/>
            <a:ext cx="1511273" cy="5036178"/>
            <a:chOff x="1373643" y="1688660"/>
            <a:chExt cx="1511273" cy="5036178"/>
          </a:xfrm>
        </p:grpSpPr>
        <p:sp>
          <p:nvSpPr>
            <p:cNvPr id="23" name="Pyöristetty suorakulmio 43">
              <a:extLst>
                <a:ext uri="{FF2B5EF4-FFF2-40B4-BE49-F238E27FC236}">
                  <a16:creationId xmlns:a16="http://schemas.microsoft.com/office/drawing/2014/main" id="{EC02CE7C-D4FE-BF2D-5B3E-2A71A110C259}"/>
                </a:ext>
              </a:extLst>
            </p:cNvPr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5" name="Ellipsi 44">
              <a:extLst>
                <a:ext uri="{FF2B5EF4-FFF2-40B4-BE49-F238E27FC236}">
                  <a16:creationId xmlns:a16="http://schemas.microsoft.com/office/drawing/2014/main" id="{A356A9F6-60BA-445D-06EF-13ABC9258144}"/>
                </a:ext>
              </a:extLst>
            </p:cNvPr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6" name="Puolivapaa piirto 46">
              <a:extLst>
                <a:ext uri="{FF2B5EF4-FFF2-40B4-BE49-F238E27FC236}">
                  <a16:creationId xmlns:a16="http://schemas.microsoft.com/office/drawing/2014/main" id="{D61FF125-C229-B826-8ED1-E1594A6FE95D}"/>
                </a:ext>
              </a:extLst>
            </p:cNvPr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27" name="Puolivapaa piirto 58">
              <a:extLst>
                <a:ext uri="{FF2B5EF4-FFF2-40B4-BE49-F238E27FC236}">
                  <a16:creationId xmlns:a16="http://schemas.microsoft.com/office/drawing/2014/main" id="{2D59041D-3BA9-8308-86DB-6591641F87B4}"/>
                </a:ext>
              </a:extLst>
            </p:cNvPr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3" name="Ellipsi 59">
              <a:extLst>
                <a:ext uri="{FF2B5EF4-FFF2-40B4-BE49-F238E27FC236}">
                  <a16:creationId xmlns:a16="http://schemas.microsoft.com/office/drawing/2014/main" id="{50C5ABF9-D2EB-FF24-0409-DBC540D1D7E1}"/>
                </a:ext>
              </a:extLst>
            </p:cNvPr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4" name="Ellipsi 60">
              <a:extLst>
                <a:ext uri="{FF2B5EF4-FFF2-40B4-BE49-F238E27FC236}">
                  <a16:creationId xmlns:a16="http://schemas.microsoft.com/office/drawing/2014/main" id="{9D00AF68-086F-BEAB-EFA7-7DF63C056868}"/>
                </a:ext>
              </a:extLst>
            </p:cNvPr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7" name="Puolivapaa piirto 61">
              <a:extLst>
                <a:ext uri="{FF2B5EF4-FFF2-40B4-BE49-F238E27FC236}">
                  <a16:creationId xmlns:a16="http://schemas.microsoft.com/office/drawing/2014/main" id="{EF8EA65B-ABE5-C98B-DFE9-E27FD464E563}"/>
                </a:ext>
              </a:extLst>
            </p:cNvPr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8" name="Puolivapaa piirto 62">
              <a:extLst>
                <a:ext uri="{FF2B5EF4-FFF2-40B4-BE49-F238E27FC236}">
                  <a16:creationId xmlns:a16="http://schemas.microsoft.com/office/drawing/2014/main" id="{1EF351CA-C679-29C0-137A-D2B4573A2D1A}"/>
                </a:ext>
              </a:extLst>
            </p:cNvPr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9" name="Puolivapaa piirto 6">
              <a:extLst>
                <a:ext uri="{FF2B5EF4-FFF2-40B4-BE49-F238E27FC236}">
                  <a16:creationId xmlns:a16="http://schemas.microsoft.com/office/drawing/2014/main" id="{7F2ACBD3-717A-E579-A8FB-11E149EDA5C8}"/>
                </a:ext>
              </a:extLst>
            </p:cNvPr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428709AF-0DE0-C813-F3ED-A21473FC8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Vastuste </a:t>
            </a:r>
            <a:b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vahepeal </a:t>
            </a:r>
            <a:b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ikka</a:t>
            </a:r>
            <a:b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7200" b="1" spc="-300" dirty="0">
                <a:latin typeface="MV Boli" panose="02000500030200090000" pitchFamily="2" charset="0"/>
                <a:cs typeface="MV Boli" panose="02000500030200090000" pitchFamily="2" charset="0"/>
              </a:rPr>
              <a:t>sammume</a:t>
            </a:r>
            <a:endParaRPr lang="fi-FI" sz="72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645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606040"/>
            <a:ext cx="10515600" cy="1202055"/>
          </a:xfrm>
        </p:spPr>
        <p:txBody>
          <a:bodyPr>
            <a:normAutofit/>
          </a:bodyPr>
          <a:lstStyle/>
          <a:p>
            <a:pPr algn="ctr"/>
            <a:r>
              <a:rPr lang="et-EE" altLang="en-US" b="1" dirty="0">
                <a:latin typeface="MV Boli" panose="02000500030200090000" pitchFamily="2" charset="0"/>
                <a:cs typeface="MV Boli" panose="02000500030200090000" pitchFamily="2" charset="0"/>
              </a:rPr>
              <a:t>Pange jalad ja käed valmis!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D3F03-4F72-157C-BEC7-AE49D8852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39B1354-386E-D672-9F93-46646C5B3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637" y="284480"/>
            <a:ext cx="9518553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Nüüd va</a:t>
            </a:r>
            <a:r>
              <a:rPr lang="fi-FI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sta</a:t>
            </a:r>
            <a:r>
              <a:rPr lang="et-EE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ke</a:t>
            </a:r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 nii</a:t>
            </a:r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EE054DB4-99A3-DC77-6EEB-10DD54B3D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" y="2629852"/>
            <a:ext cx="2616835" cy="3662045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2E6B3E20-B020-BEE5-AFB4-C589790BA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21787" y="2629852"/>
            <a:ext cx="2322513" cy="366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48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AD54E-954F-7C12-321E-2640DB523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136F0A-EA41-9ECD-D247-BCF0F3DFB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55" y="14478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Korvpall 1988</a:t>
            </a:r>
            <a:endParaRPr lang="fi-FI" sz="66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1CD2C9E3-64EF-1D96-B8D4-4960554A1A9A}"/>
              </a:ext>
            </a:extLst>
          </p:cNvPr>
          <p:cNvSpPr txBox="1">
            <a:spLocks/>
          </p:cNvSpPr>
          <p:nvPr/>
        </p:nvSpPr>
        <p:spPr>
          <a:xfrm>
            <a:off x="7248047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Kristian Kullamäe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B0142EF0-BA8A-B070-CDAF-2DAF80C3AE90}"/>
              </a:ext>
            </a:extLst>
          </p:cNvPr>
          <p:cNvSpPr txBox="1">
            <a:spLocks/>
          </p:cNvSpPr>
          <p:nvPr/>
        </p:nvSpPr>
        <p:spPr>
          <a:xfrm>
            <a:off x="-493783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Tiit Sokk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A8DA3A40-689D-D1FF-1779-76AC6C59C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45" y="2063921"/>
            <a:ext cx="2616835" cy="3662045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BE3F450-7ECC-1677-F3AE-325446F7E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135937" y="2063921"/>
            <a:ext cx="2322513" cy="366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4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5281" y="1320800"/>
            <a:ext cx="8605520" cy="4094480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  <a:t>Tõuse püsti</a:t>
            </a:r>
            <a:endParaRPr lang="fi-FI" sz="88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129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BD9DC-9FFD-C017-A304-F0AA6994C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E5FB1F3-87F6-ED2A-FF0F-28F7AB1B0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55" y="14478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Korvpall 1988</a:t>
            </a:r>
            <a:endParaRPr lang="fi-FI" sz="66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552326C4-EA9D-DC91-774D-59C897609028}"/>
              </a:ext>
            </a:extLst>
          </p:cNvPr>
          <p:cNvSpPr txBox="1">
            <a:spLocks/>
          </p:cNvSpPr>
          <p:nvPr/>
        </p:nvSpPr>
        <p:spPr>
          <a:xfrm>
            <a:off x="-493783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Tiit Sokk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324751AD-8E32-3E78-6292-8A9CEDA71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45" y="2063921"/>
            <a:ext cx="2616835" cy="366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812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altLang="en-US" sz="6600" b="1" dirty="0">
                <a:latin typeface="MV Boli" panose="02000500030200090000" pitchFamily="2" charset="0"/>
                <a:cs typeface="MV Boli" panose="02000500030200090000" pitchFamily="2" charset="0"/>
              </a:rPr>
              <a:t>Viimasena pange valmis pöiad ja õlad!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07255-4D6D-DE01-E1B9-1375208E2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D6A1658-A47B-B2DB-AE9A-1E3736211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637" y="284480"/>
            <a:ext cx="9518553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Nüüd va</a:t>
            </a:r>
            <a:r>
              <a:rPr lang="fi-FI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sta</a:t>
            </a:r>
            <a:r>
              <a:rPr lang="et-EE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ke</a:t>
            </a:r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 nii</a:t>
            </a:r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3" name="Picture 33">
            <a:extLst>
              <a:ext uri="{FF2B5EF4-FFF2-40B4-BE49-F238E27FC236}">
                <a16:creationId xmlns:a16="http://schemas.microsoft.com/office/drawing/2014/main" id="{A821862C-7DBD-E4F7-4E97-ACB4C4B61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4760" y="2691764"/>
            <a:ext cx="2885440" cy="3902710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A028E436-6CF5-253D-DA1A-16C12669E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184" y="2224990"/>
            <a:ext cx="1564115" cy="434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351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31F34-353F-34C2-D610-A7E3B8BAB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C1A824B-54AE-C426-D512-5B6069AE0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55" y="15748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Maadlus 1924</a:t>
            </a:r>
            <a:endParaRPr lang="fi-FI" sz="66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3F6F8932-6E94-C11A-AC67-1C6CBCEC976D}"/>
              </a:ext>
            </a:extLst>
          </p:cNvPr>
          <p:cNvSpPr txBox="1">
            <a:spLocks/>
          </p:cNvSpPr>
          <p:nvPr/>
        </p:nvSpPr>
        <p:spPr>
          <a:xfrm>
            <a:off x="8012587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Eduard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Pütsep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  <a:sym typeface="+mn-ea"/>
            </a:endParaRPr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BAF68768-5679-D2F0-E4D1-97CCE8341DB8}"/>
              </a:ext>
            </a:extLst>
          </p:cNvPr>
          <p:cNvSpPr txBox="1">
            <a:spLocks/>
          </p:cNvSpPr>
          <p:nvPr/>
        </p:nvSpPr>
        <p:spPr>
          <a:xfrm>
            <a:off x="-493783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Mihkel Müller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Picture 33">
            <a:extLst>
              <a:ext uri="{FF2B5EF4-FFF2-40B4-BE49-F238E27FC236}">
                <a16:creationId xmlns:a16="http://schemas.microsoft.com/office/drawing/2014/main" id="{9E0223F9-3A31-9630-A223-439E5610A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8720" y="1845309"/>
            <a:ext cx="2885440" cy="3902710"/>
          </a:xfrm>
          <a:prstGeom prst="rect">
            <a:avLst/>
          </a:prstGeom>
        </p:spPr>
      </p:pic>
      <p:pic>
        <p:nvPicPr>
          <p:cNvPr id="8" name="Picture 36">
            <a:extLst>
              <a:ext uri="{FF2B5EF4-FFF2-40B4-BE49-F238E27FC236}">
                <a16:creationId xmlns:a16="http://schemas.microsoft.com/office/drawing/2014/main" id="{4327B46A-D452-54A1-D935-AE6F0B2EE7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806" y="1423670"/>
            <a:ext cx="1442587" cy="4010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18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2830F-F0AA-5919-EBC0-D9B2700F6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23368C-DB99-4561-706D-E9580D924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55" y="157480"/>
            <a:ext cx="10375739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Maadlus 1924</a:t>
            </a:r>
            <a:endParaRPr lang="fi-FI" sz="6600" b="1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EA31D3DD-9A2F-06A9-CB5F-9406EAD4B38C}"/>
              </a:ext>
            </a:extLst>
          </p:cNvPr>
          <p:cNvSpPr txBox="1">
            <a:spLocks/>
          </p:cNvSpPr>
          <p:nvPr/>
        </p:nvSpPr>
        <p:spPr>
          <a:xfrm>
            <a:off x="8012587" y="613471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Eduard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Pütsep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  <a:sym typeface="+mn-ea"/>
            </a:endParaRPr>
          </a:p>
        </p:txBody>
      </p:sp>
      <p:pic>
        <p:nvPicPr>
          <p:cNvPr id="7" name="Picture 33">
            <a:extLst>
              <a:ext uri="{FF2B5EF4-FFF2-40B4-BE49-F238E27FC236}">
                <a16:creationId xmlns:a16="http://schemas.microsoft.com/office/drawing/2014/main" id="{DD902E7A-5D21-1E3B-B569-17FB823CE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8720" y="1845309"/>
            <a:ext cx="2885440" cy="390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7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7597" y="996877"/>
            <a:ext cx="7248524" cy="217044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6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Aitä</a:t>
            </a:r>
            <a:r>
              <a:rPr lang="et-EE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h!</a:t>
            </a:r>
          </a:p>
          <a:p>
            <a:pPr algn="l"/>
            <a:r>
              <a:rPr lang="et-EE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</a:t>
            </a:r>
            <a:r>
              <a:rPr lang="fi-FI" sz="6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ehke</a:t>
            </a:r>
            <a:r>
              <a:rPr lang="et-EE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fi-FI" sz="6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endale</a:t>
            </a:r>
            <a:r>
              <a:rPr lang="fi-FI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fi-FI" sz="6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suur</a:t>
            </a:r>
            <a:r>
              <a:rPr lang="fi-FI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fi-FI" sz="6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kummardus</a:t>
            </a:r>
            <a:r>
              <a:rPr lang="fi-FI" sz="60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404236" y="2962703"/>
            <a:ext cx="4316625" cy="336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23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13602" y="959162"/>
            <a:ext cx="1511273" cy="5036178"/>
            <a:chOff x="1373643" y="1688660"/>
            <a:chExt cx="1511273" cy="5036178"/>
          </a:xfrm>
        </p:grpSpPr>
        <p:sp>
          <p:nvSpPr>
            <p:cNvPr id="23" name="Pyöristetty suorakulmio 43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5" name="Ellipsi 44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26" name="Puolivapaa piirto 46"/>
            <p:cNvSpPr/>
            <p:nvPr/>
          </p:nvSpPr>
          <p:spPr>
            <a:xfrm rot="20520000">
              <a:off x="1847912" y="4912207"/>
              <a:ext cx="205398" cy="1764490"/>
            </a:xfrm>
            <a:custGeom>
              <a:avLst/>
              <a:gdLst>
                <a:gd name="connsiteX0" fmla="*/ 205398 w 205398"/>
                <a:gd name="connsiteY0" fmla="*/ 0 h 1764490"/>
                <a:gd name="connsiteX1" fmla="*/ 11515 w 205398"/>
                <a:gd name="connsiteY1" fmla="*/ 988890 h 1764490"/>
                <a:gd name="connsiteX2" fmla="*/ 21209 w 205398"/>
                <a:gd name="connsiteY2" fmla="*/ 1764490 h 176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5398" h="176449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>
                <a:solidFill>
                  <a:prstClr val="white"/>
                </a:solidFill>
              </a:endParaRPr>
            </a:p>
          </p:txBody>
        </p:sp>
        <p:sp>
          <p:nvSpPr>
            <p:cNvPr id="27" name="Puolivapaa piirto 58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>
                <a:gd name="connsiteX0" fmla="*/ 248532 w 1358292"/>
                <a:gd name="connsiteY0" fmla="*/ 616028 h 729756"/>
                <a:gd name="connsiteX1" fmla="*/ 2101 w 1358292"/>
                <a:gd name="connsiteY1" fmla="*/ 274846 h 729756"/>
                <a:gd name="connsiteX2" fmla="*/ 371747 w 1358292"/>
                <a:gd name="connsiteY2" fmla="*/ 464392 h 729756"/>
                <a:gd name="connsiteX3" fmla="*/ 267488 w 1358292"/>
                <a:gd name="connsiteY3" fmla="*/ 123210 h 729756"/>
                <a:gd name="connsiteX4" fmla="*/ 513918 w 1358292"/>
                <a:gd name="connsiteY4" fmla="*/ 388574 h 729756"/>
                <a:gd name="connsiteX5" fmla="*/ 580265 w 1358292"/>
                <a:gd name="connsiteY5" fmla="*/ 5 h 729756"/>
                <a:gd name="connsiteX6" fmla="*/ 684524 w 1358292"/>
                <a:gd name="connsiteY6" fmla="*/ 379096 h 729756"/>
                <a:gd name="connsiteX7" fmla="*/ 893043 w 1358292"/>
                <a:gd name="connsiteY7" fmla="*/ 56869 h 729756"/>
                <a:gd name="connsiteX8" fmla="*/ 883564 w 1358292"/>
                <a:gd name="connsiteY8" fmla="*/ 426483 h 729756"/>
                <a:gd name="connsiteX9" fmla="*/ 1148951 w 1358292"/>
                <a:gd name="connsiteY9" fmla="*/ 199028 h 729756"/>
                <a:gd name="connsiteX10" fmla="*/ 1006780 w 1358292"/>
                <a:gd name="connsiteY10" fmla="*/ 511778 h 729756"/>
                <a:gd name="connsiteX11" fmla="*/ 1357470 w 1358292"/>
                <a:gd name="connsiteY11" fmla="*/ 454915 h 729756"/>
                <a:gd name="connsiteX12" fmla="*/ 1111039 w 1358292"/>
                <a:gd name="connsiteY12" fmla="*/ 729756 h 72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58292" h="729756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3" name="Ellipsi 59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4" name="Ellipsi 6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7" name="Puolivapaa piirto 6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8" name="Puolivapaa piirto 62"/>
            <p:cNvSpPr/>
            <p:nvPr/>
          </p:nvSpPr>
          <p:spPr>
            <a:xfrm rot="20738122">
              <a:off x="2268724" y="3102479"/>
              <a:ext cx="601417" cy="1867025"/>
            </a:xfrm>
            <a:custGeom>
              <a:avLst/>
              <a:gdLst>
                <a:gd name="connsiteX0" fmla="*/ 0 w 601417"/>
                <a:gd name="connsiteY0" fmla="*/ 1867025 h 1867025"/>
                <a:gd name="connsiteX1" fmla="*/ 597120 w 601417"/>
                <a:gd name="connsiteY1" fmla="*/ 966683 h 1867025"/>
                <a:gd name="connsiteX2" fmla="*/ 284343 w 601417"/>
                <a:gd name="connsiteY2" fmla="*/ 0 h 1867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01417" h="1867025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39" name="Puolivapaa piirto 6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>
                <a:gd name="connsiteX0" fmla="*/ 0 w 507060"/>
                <a:gd name="connsiteY0" fmla="*/ 0 h 1269956"/>
                <a:gd name="connsiteX1" fmla="*/ 502340 w 507060"/>
                <a:gd name="connsiteY1" fmla="*/ 587591 h 1269956"/>
                <a:gd name="connsiteX2" fmla="*/ 265387 w 507060"/>
                <a:gd name="connsiteY2" fmla="*/ 1269956 h 1269956"/>
                <a:gd name="connsiteX3" fmla="*/ 265387 w 507060"/>
                <a:gd name="connsiteY3" fmla="*/ 1269956 h 126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060" h="1269956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  <a:t>Vastuste </a:t>
            </a:r>
            <a:b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  <a:t>vahepeal </a:t>
            </a:r>
            <a:b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  <a:t>sammu </a:t>
            </a:r>
            <a:b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8800" b="1" spc="-300" dirty="0">
                <a:latin typeface="MV Boli" panose="02000500030200090000" pitchFamily="2" charset="0"/>
                <a:cs typeface="MV Boli" panose="02000500030200090000" pitchFamily="2" charset="0"/>
              </a:rPr>
              <a:t>paigal</a:t>
            </a:r>
            <a:endParaRPr lang="fi-FI" sz="8800" b="1" spc="-3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90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529" y="1851412"/>
            <a:ext cx="11799188" cy="217044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fi-FI" sz="8000" b="1" dirty="0">
                <a:latin typeface="MV Boli" panose="02000500030200090000" pitchFamily="2" charset="0"/>
                <a:cs typeface="MV Boli" panose="02000500030200090000" pitchFamily="2" charset="0"/>
              </a:rPr>
              <a:t>K</a:t>
            </a:r>
            <a:r>
              <a:rPr lang="et-EE" sz="8000" b="1" dirty="0" err="1">
                <a:latin typeface="MV Boli" panose="02000500030200090000" pitchFamily="2" charset="0"/>
                <a:cs typeface="MV Boli" panose="02000500030200090000" pitchFamily="2" charset="0"/>
              </a:rPr>
              <a:t>umb</a:t>
            </a:r>
            <a:r>
              <a:rPr lang="et-EE" sz="8000" b="1" dirty="0">
                <a:latin typeface="MV Boli" panose="02000500030200090000" pitchFamily="2" charset="0"/>
                <a:cs typeface="MV Boli" panose="02000500030200090000" pitchFamily="2" charset="0"/>
              </a:rPr>
              <a:t> vastus on õige</a:t>
            </a:r>
            <a:r>
              <a:rPr lang="fi-FI" sz="8000" b="1" dirty="0"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635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08577" y="438157"/>
            <a:ext cx="8574845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Vasta</a:t>
            </a:r>
            <a:b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liigutustega</a:t>
            </a:r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3283D1F7-6557-4AD5-DAB0-23A84F3B3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34975" y="2036445"/>
            <a:ext cx="2962910" cy="4594225"/>
          </a:xfrm>
          <a:prstGeom prst="rect">
            <a:avLst/>
          </a:prstGeom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4DE8E787-355D-0715-5220-DB945C116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1967" y="2036445"/>
            <a:ext cx="2962910" cy="459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00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altLang="en-US" sz="6000" b="1" dirty="0">
                <a:latin typeface="MV Boli" panose="02000500030200090000" pitchFamily="2" charset="0"/>
                <a:cs typeface="MV Boli" panose="02000500030200090000" pitchFamily="2" charset="0"/>
              </a:rPr>
              <a:t>Kiiruisutamine 1964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862014" y="6002259"/>
            <a:ext cx="5157787" cy="823912"/>
          </a:xfrm>
        </p:spPr>
        <p:txBody>
          <a:bodyPr>
            <a:normAutofit/>
          </a:bodyPr>
          <a:lstStyle/>
          <a:p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Ants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Antson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t-EE" alt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"/>
          </p:nvPr>
        </p:nvSpPr>
        <p:spPr>
          <a:xfrm>
            <a:off x="7950804" y="6002259"/>
            <a:ext cx="5183188" cy="823912"/>
          </a:xfrm>
        </p:spPr>
        <p:txBody>
          <a:bodyPr>
            <a:normAutofit/>
          </a:bodyPr>
          <a:lstStyle/>
          <a:p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Olaf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Olmann</a:t>
            </a:r>
            <a:endParaRPr 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15967" y="1689447"/>
            <a:ext cx="2676521" cy="4150156"/>
          </a:xfrm>
          <a:prstGeom prst="rect">
            <a:avLst/>
          </a:prstGeom>
        </p:spPr>
      </p:pic>
      <p:pic>
        <p:nvPicPr>
          <p:cNvPr id="2" name="Picture 8">
            <a:extLst>
              <a:ext uri="{FF2B5EF4-FFF2-40B4-BE49-F238E27FC236}">
                <a16:creationId xmlns:a16="http://schemas.microsoft.com/office/drawing/2014/main" id="{A01C9D35-DE5A-91F5-7978-81BDF20C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4206" y="1689447"/>
            <a:ext cx="2676520" cy="41501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3D107-6AB5-6E77-7CB2-67F05B9D4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B28E05-5F08-9BAA-607B-4B5D903A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altLang="en-US" sz="6000" b="1" dirty="0">
                <a:latin typeface="MV Boli" panose="02000500030200090000" pitchFamily="2" charset="0"/>
                <a:cs typeface="MV Boli" panose="02000500030200090000" pitchFamily="2" charset="0"/>
              </a:rPr>
              <a:t>Kiiruisutamine 1964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908090F-F693-1F36-FBED-AD4A99E15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6002259"/>
            <a:ext cx="5157787" cy="823912"/>
          </a:xfrm>
        </p:spPr>
        <p:txBody>
          <a:bodyPr>
            <a:normAutofit/>
          </a:bodyPr>
          <a:lstStyle/>
          <a:p>
            <a:r>
              <a:rPr lang="et-EE" altLang="en-US" sz="3600" dirty="0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Ants </a:t>
            </a:r>
            <a:r>
              <a:rPr lang="et-EE" altLang="en-US" sz="3600" dirty="0" err="1">
                <a:latin typeface="MV Boli" panose="02000500030200090000" pitchFamily="2" charset="0"/>
                <a:cs typeface="MV Boli" panose="02000500030200090000" pitchFamily="2" charset="0"/>
                <a:sym typeface="+mn-ea"/>
              </a:rPr>
              <a:t>Antson</a:t>
            </a:r>
            <a:endParaRPr lang="et-EE" alt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266451-EAB0-2B3A-1D5A-D0725BAF53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t-EE" alt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3C0AE2-2350-42BB-2A2B-11151866D45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91B4E3-686F-9035-DC5A-EBC6F8C0B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15967" y="1689447"/>
            <a:ext cx="2676521" cy="415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8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2F6C1-4AB2-6FBE-7ED6-B4F5203E3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9CA6E0-7FB8-FF7E-C3C2-FD7B137EF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529" y="1851412"/>
            <a:ext cx="11799188" cy="2170443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8000" b="1" dirty="0">
                <a:latin typeface="MV Boli" panose="02000500030200090000" pitchFamily="2" charset="0"/>
                <a:cs typeface="MV Boli" panose="02000500030200090000" pitchFamily="2" charset="0"/>
              </a:rPr>
              <a:t>Jalad valmis</a:t>
            </a:r>
            <a:r>
              <a:rPr lang="fi-FI" sz="8000" b="1" dirty="0"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7631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C321E-CAD8-CDC6-FC06-BD6B48D44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87510E7-F560-EA52-7675-9AF1DC0A2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507" y="147320"/>
            <a:ext cx="9518553" cy="1974507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Nüüd va</a:t>
            </a:r>
            <a:r>
              <a:rPr lang="fi-FI" sz="6600" b="1" dirty="0" err="1">
                <a:latin typeface="MV Boli" panose="02000500030200090000" pitchFamily="2" charset="0"/>
                <a:cs typeface="MV Boli" panose="02000500030200090000" pitchFamily="2" charset="0"/>
              </a:rPr>
              <a:t>sta</a:t>
            </a:r>
            <a:r>
              <a:rPr lang="et-EE" sz="6600" b="1" dirty="0">
                <a:latin typeface="MV Boli" panose="02000500030200090000" pitchFamily="2" charset="0"/>
                <a:cs typeface="MV Boli" panose="02000500030200090000" pitchFamily="2" charset="0"/>
              </a:rPr>
              <a:t> nii</a:t>
            </a:r>
            <a:r>
              <a:rPr lang="fi-FI" sz="6600" b="1" dirty="0"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6D341F4F-FD03-E2CC-C280-017F4D63A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34606" y="2273299"/>
            <a:ext cx="3533470" cy="3341313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B3959325-C074-80D5-A111-E2777B54D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0776" y="2121827"/>
            <a:ext cx="3533470" cy="33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172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138</Words>
  <Application>Microsoft Office PowerPoint</Application>
  <PresentationFormat>Laiekraan</PresentationFormat>
  <Paragraphs>69</Paragraphs>
  <Slides>25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MV Boli</vt:lpstr>
      <vt:lpstr>Office Theme</vt:lpstr>
      <vt:lpstr>PowerPointi esitlus</vt:lpstr>
      <vt:lpstr>Tõuse püsti</vt:lpstr>
      <vt:lpstr>Vastuste  vahepeal  sammu  paigal</vt:lpstr>
      <vt:lpstr>Kumb vastus on õige?</vt:lpstr>
      <vt:lpstr>Vasta liigutustega!</vt:lpstr>
      <vt:lpstr>Kiiruisutamine 1964</vt:lpstr>
      <vt:lpstr>Kiiruisutamine 1964</vt:lpstr>
      <vt:lpstr>Jalad valmis?</vt:lpstr>
      <vt:lpstr>Nüüd vasta nii!</vt:lpstr>
      <vt:lpstr>Kergejõustik 2000!</vt:lpstr>
      <vt:lpstr>Kergejõustik 2000!</vt:lpstr>
      <vt:lpstr>Ära unusta vastuste  vahepeal  sammuda</vt:lpstr>
      <vt:lpstr>Nüüd vasta nii!</vt:lpstr>
      <vt:lpstr>Kergejõustik 2008!</vt:lpstr>
      <vt:lpstr>Kergejõustik 2008!</vt:lpstr>
      <vt:lpstr>Vastuste  vahepeal  ikka sammume</vt:lpstr>
      <vt:lpstr>Pange jalad ja käed valmis!</vt:lpstr>
      <vt:lpstr>Nüüd vastake nii!</vt:lpstr>
      <vt:lpstr>Korvpall 1988</vt:lpstr>
      <vt:lpstr>Korvpall 1988</vt:lpstr>
      <vt:lpstr>Viimasena pange valmis pöiad ja õlad!</vt:lpstr>
      <vt:lpstr>Nüüd vastake nii!</vt:lpstr>
      <vt:lpstr>Maadlus 1924</vt:lpstr>
      <vt:lpstr>Maadlus 1924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Eesti Olümpiavõitjad</dc:title>
  <dc:creator/>
  <cp:lastModifiedBy>Reelika Kiivit</cp:lastModifiedBy>
  <cp:revision>3</cp:revision>
  <dcterms:created xsi:type="dcterms:W3CDTF">2025-03-12T17:56:55Z</dcterms:created>
  <dcterms:modified xsi:type="dcterms:W3CDTF">2025-04-29T09:07:58Z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8E28FACD154843348652D9FE5A5C2B4E_11</vt:lpwstr>
  </property>
  <property fmtid="{D5CDD505-2E9C-101B-9397-08002B2CF9AE}" pid="3" name="KSOProductBuildVer">
    <vt:lpwstr>1033-12.2.0.20326</vt:lpwstr>
  </property>
</Properties>
</file>