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64" r:id="rId2"/>
    <p:sldId id="307" r:id="rId3"/>
    <p:sldId id="308" r:id="rId4"/>
    <p:sldId id="309" r:id="rId5"/>
    <p:sldId id="310" r:id="rId6"/>
    <p:sldId id="311" r:id="rId7"/>
    <p:sldId id="365" r:id="rId8"/>
    <p:sldId id="366" r:id="rId9"/>
    <p:sldId id="316" r:id="rId10"/>
    <p:sldId id="315" r:id="rId11"/>
    <p:sldId id="367" r:id="rId12"/>
    <p:sldId id="368" r:id="rId13"/>
    <p:sldId id="369" r:id="rId14"/>
    <p:sldId id="370" r:id="rId15"/>
    <p:sldId id="371" r:id="rId16"/>
    <p:sldId id="372" r:id="rId17"/>
    <p:sldId id="319" r:id="rId18"/>
    <p:sldId id="320" r:id="rId19"/>
    <p:sldId id="373" r:id="rId20"/>
    <p:sldId id="374" r:id="rId21"/>
    <p:sldId id="321" r:id="rId22"/>
    <p:sldId id="375" r:id="rId23"/>
    <p:sldId id="323" r:id="rId24"/>
    <p:sldId id="3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>
      <p:ext uri="{19B8F6BF-5375-455C-9EA6-DF929625EA0E}">
        <p15:presenceInfo xmlns:p15="http://schemas.microsoft.com/office/powerpoint/2012/main" userId="Katrin Mäg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247AC1"/>
    <a:srgbClr val="F6C123"/>
    <a:srgbClr val="284D9B"/>
    <a:srgbClr val="2179BD"/>
    <a:srgbClr val="2177BF"/>
    <a:srgbClr val="27519E"/>
    <a:srgbClr val="21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65FE1-DD5E-400E-B25C-6A3A11CE59E9}" v="1" dt="2025-04-28T06:55:42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ja Nikanorova" userId="4a67f31e-f83b-45b3-a894-033f6743daa5" providerId="ADAL" clId="{EEE65FE1-DD5E-400E-B25C-6A3A11CE59E9}"/>
    <pc:docChg chg="modSld">
      <pc:chgData name="Natalja Nikanorova" userId="4a67f31e-f83b-45b3-a894-033f6743daa5" providerId="ADAL" clId="{EEE65FE1-DD5E-400E-B25C-6A3A11CE59E9}" dt="2025-04-28T06:58:11.036" v="31" actId="1076"/>
      <pc:docMkLst>
        <pc:docMk/>
      </pc:docMkLst>
      <pc:sldChg chg="modSp mod">
        <pc:chgData name="Natalja Nikanorova" userId="4a67f31e-f83b-45b3-a894-033f6743daa5" providerId="ADAL" clId="{EEE65FE1-DD5E-400E-B25C-6A3A11CE59E9}" dt="2025-04-28T06:56:27.899" v="16" actId="14100"/>
        <pc:sldMkLst>
          <pc:docMk/>
          <pc:sldMk cId="1871372184" sldId="364"/>
        </pc:sldMkLst>
        <pc:spChg chg="mod">
          <ac:chgData name="Natalja Nikanorova" userId="4a67f31e-f83b-45b3-a894-033f6743daa5" providerId="ADAL" clId="{EEE65FE1-DD5E-400E-B25C-6A3A11CE59E9}" dt="2025-04-28T06:56:27.899" v="16" actId="14100"/>
          <ac:spMkLst>
            <pc:docMk/>
            <pc:sldMk cId="1871372184" sldId="364"/>
            <ac:spMk id="7" creationId="{00000000-0000-0000-0000-000000000000}"/>
          </ac:spMkLst>
        </pc:spChg>
      </pc:sldChg>
      <pc:sldChg chg="modSp mod">
        <pc:chgData name="Natalja Nikanorova" userId="4a67f31e-f83b-45b3-a894-033f6743daa5" providerId="ADAL" clId="{EEE65FE1-DD5E-400E-B25C-6A3A11CE59E9}" dt="2025-04-28T06:57:42.651" v="27" actId="1076"/>
        <pc:sldMkLst>
          <pc:docMk/>
          <pc:sldMk cId="796661309" sldId="369"/>
        </pc:sldMkLst>
        <pc:spChg chg="mod">
          <ac:chgData name="Natalja Nikanorova" userId="4a67f31e-f83b-45b3-a894-033f6743daa5" providerId="ADAL" clId="{EEE65FE1-DD5E-400E-B25C-6A3A11CE59E9}" dt="2025-04-28T06:57:38.443" v="26" actId="122"/>
          <ac:spMkLst>
            <pc:docMk/>
            <pc:sldMk cId="796661309" sldId="369"/>
            <ac:spMk id="6" creationId="{AC00F542-1E71-020A-C044-809F8A0639AA}"/>
          </ac:spMkLst>
        </pc:spChg>
        <pc:picChg chg="mod">
          <ac:chgData name="Natalja Nikanorova" userId="4a67f31e-f83b-45b3-a894-033f6743daa5" providerId="ADAL" clId="{EEE65FE1-DD5E-400E-B25C-6A3A11CE59E9}" dt="2025-04-28T06:57:05.262" v="17" actId="1076"/>
          <ac:picMkLst>
            <pc:docMk/>
            <pc:sldMk cId="796661309" sldId="369"/>
            <ac:picMk id="4" creationId="{60E8D7A7-D8C9-219F-869F-1BC08D42328D}"/>
          </ac:picMkLst>
        </pc:picChg>
        <pc:picChg chg="mod">
          <ac:chgData name="Natalja Nikanorova" userId="4a67f31e-f83b-45b3-a894-033f6743daa5" providerId="ADAL" clId="{EEE65FE1-DD5E-400E-B25C-6A3A11CE59E9}" dt="2025-04-28T06:57:42.651" v="27" actId="1076"/>
          <ac:picMkLst>
            <pc:docMk/>
            <pc:sldMk cId="796661309" sldId="369"/>
            <ac:picMk id="5" creationId="{CA87A253-6614-5F74-DCAF-CE4E91649C99}"/>
          </ac:picMkLst>
        </pc:picChg>
      </pc:sldChg>
      <pc:sldChg chg="modSp mod">
        <pc:chgData name="Natalja Nikanorova" userId="4a67f31e-f83b-45b3-a894-033f6743daa5" providerId="ADAL" clId="{EEE65FE1-DD5E-400E-B25C-6A3A11CE59E9}" dt="2025-04-28T06:57:52.691" v="29" actId="14100"/>
        <pc:sldMkLst>
          <pc:docMk/>
          <pc:sldMk cId="1309815016" sldId="370"/>
        </pc:sldMkLst>
        <pc:spChg chg="mod">
          <ac:chgData name="Natalja Nikanorova" userId="4a67f31e-f83b-45b3-a894-033f6743daa5" providerId="ADAL" clId="{EEE65FE1-DD5E-400E-B25C-6A3A11CE59E9}" dt="2025-04-28T06:57:52.691" v="29" actId="14100"/>
          <ac:spMkLst>
            <pc:docMk/>
            <pc:sldMk cId="1309815016" sldId="370"/>
            <ac:spMk id="6" creationId="{DF5CC7FE-9A92-D4D4-266A-40D6AA1D7B01}"/>
          </ac:spMkLst>
        </pc:spChg>
      </pc:sldChg>
      <pc:sldChg chg="modSp mod">
        <pc:chgData name="Natalja Nikanorova" userId="4a67f31e-f83b-45b3-a894-033f6743daa5" providerId="ADAL" clId="{EEE65FE1-DD5E-400E-B25C-6A3A11CE59E9}" dt="2025-04-28T06:58:11.036" v="31" actId="1076"/>
        <pc:sldMkLst>
          <pc:docMk/>
          <pc:sldMk cId="3472961274" sldId="372"/>
        </pc:sldMkLst>
        <pc:spChg chg="mod">
          <ac:chgData name="Natalja Nikanorova" userId="4a67f31e-f83b-45b3-a894-033f6743daa5" providerId="ADAL" clId="{EEE65FE1-DD5E-400E-B25C-6A3A11CE59E9}" dt="2025-04-28T06:58:09.065" v="30" actId="14100"/>
          <ac:spMkLst>
            <pc:docMk/>
            <pc:sldMk cId="3472961274" sldId="372"/>
            <ac:spMk id="6" creationId="{D3B462EA-4CE3-B07A-1515-DF68C2704F5B}"/>
          </ac:spMkLst>
        </pc:spChg>
        <pc:picChg chg="mod">
          <ac:chgData name="Natalja Nikanorova" userId="4a67f31e-f83b-45b3-a894-033f6743daa5" providerId="ADAL" clId="{EEE65FE1-DD5E-400E-B25C-6A3A11CE59E9}" dt="2025-04-28T06:58:11.036" v="31" actId="1076"/>
          <ac:picMkLst>
            <pc:docMk/>
            <pc:sldMk cId="3472961274" sldId="372"/>
            <ac:picMk id="5" creationId="{1E808DB3-6534-3011-9909-D6A50F22D9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0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4569" y="3743285"/>
            <a:ext cx="8292921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36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BIOLOOGIA</a:t>
            </a:r>
          </a:p>
          <a:p>
            <a:pPr algn="ctr"/>
            <a:r>
              <a:rPr lang="et-EE" sz="2800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Geneetika</a:t>
            </a:r>
          </a:p>
        </p:txBody>
      </p:sp>
      <p:sp>
        <p:nvSpPr>
          <p:cNvPr id="7" name="Rectangle 6"/>
          <p:cNvSpPr/>
          <p:nvPr/>
        </p:nvSpPr>
        <p:spPr>
          <a:xfrm>
            <a:off x="8581126" y="5411450"/>
            <a:ext cx="3347049" cy="14465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8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 </a:t>
            </a:r>
            <a:r>
              <a:rPr lang="et-EE" sz="20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Darina Podunova ja Laura Ljamkina, 12.b</a:t>
            </a:r>
          </a:p>
          <a:p>
            <a:pPr algn="ctr"/>
            <a:r>
              <a:rPr lang="et-EE" sz="20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(Tallinna Lasnamäe Vene Gümnaasium)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7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32098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Kromosoomid koosnevad DNA-st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1313541-C33A-572C-C5C4-C5E8C4E7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4010" y="2502541"/>
            <a:ext cx="5036239" cy="313607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5432166B-18CA-D41A-ED05-63EC90B8C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039" y="2502541"/>
            <a:ext cx="4768500" cy="3136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F4CF1D-D10D-1DCD-9CAD-48918059A414}"/>
              </a:ext>
            </a:extLst>
          </p:cNvPr>
          <p:cNvSpPr txBox="1"/>
          <p:nvPr/>
        </p:nvSpPr>
        <p:spPr>
          <a:xfrm>
            <a:off x="2222776" y="5747233"/>
            <a:ext cx="1756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844C3-1A14-5604-ACDC-4150EDEE2B39}"/>
              </a:ext>
            </a:extLst>
          </p:cNvPr>
          <p:cNvSpPr txBox="1"/>
          <p:nvPr/>
        </p:nvSpPr>
        <p:spPr>
          <a:xfrm>
            <a:off x="8241419" y="5819941"/>
            <a:ext cx="1851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</a:p>
        </p:txBody>
      </p:sp>
    </p:spTree>
    <p:extLst>
      <p:ext uri="{BB962C8B-B14F-4D97-AF65-F5344CB8AC3E}">
        <p14:creationId xmlns:p14="http://schemas.microsoft.com/office/powerpoint/2010/main" val="82447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4370A-9156-2BD5-794C-38BE2E279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4D9453-2BCE-E486-0A60-A37A0F7B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852" y="163837"/>
            <a:ext cx="8574845" cy="197450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Kromosoomid koosnevad DNA-st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8A5B45AC-9657-15A4-A9E0-6FD33A28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6711" y="2401969"/>
            <a:ext cx="5639289" cy="351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37380-A1FD-1B2B-6BFF-9E4965FE30A4}"/>
              </a:ext>
            </a:extLst>
          </p:cNvPr>
          <p:cNvSpPr txBox="1"/>
          <p:nvPr/>
        </p:nvSpPr>
        <p:spPr>
          <a:xfrm>
            <a:off x="2287996" y="5913569"/>
            <a:ext cx="1976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</a:p>
        </p:txBody>
      </p:sp>
    </p:spTree>
    <p:extLst>
      <p:ext uri="{BB962C8B-B14F-4D97-AF65-F5344CB8AC3E}">
        <p14:creationId xmlns:p14="http://schemas.microsoft.com/office/powerpoint/2010/main" val="240529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60943-FAEC-CE4C-1C88-60A7645FF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17438-5BA1-0209-C730-D21A0F92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852" y="163837"/>
            <a:ext cx="8574845" cy="197450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Nüüd v</a:t>
            </a:r>
            <a:r>
              <a:rPr lang="fi-FI" sz="6600" b="1" dirty="0" err="1">
                <a:latin typeface="MV Boli" panose="02000500030200090000" pitchFamily="2" charset="0"/>
                <a:cs typeface="MV Boli" panose="02000500030200090000" pitchFamily="2" charset="0"/>
              </a:rPr>
              <a:t>asta</a:t>
            </a:r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 nii!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14CEC505-409B-5CAA-D630-5B274B45A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52" y="1291973"/>
            <a:ext cx="1299019" cy="4960909"/>
          </a:xfrm>
          <a:prstGeom prst="rect">
            <a:avLst/>
          </a:prstGeom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206076DA-0F36-358A-EF78-F5A40A2C4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097" y="1825219"/>
            <a:ext cx="3511600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7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30CDF-F5D0-877F-C6DB-3E8BD71C4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C00F542-1E71-020A-C044-809F8A0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42" y="163838"/>
            <a:ext cx="10357751" cy="2113536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Geneetilisi haigusi </a:t>
            </a:r>
            <a:b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ei saa kunagi pärida</a:t>
            </a:r>
            <a:endParaRPr lang="fi-FI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60E8D7A7-D8C9-219F-869F-1BC08D42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25" y="1257945"/>
            <a:ext cx="1200428" cy="4584392"/>
          </a:xfrm>
          <a:prstGeom prst="rect">
            <a:avLst/>
          </a:prstGeom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CA87A253-6614-5F74-DCAF-CE4E9164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852" y="1884406"/>
            <a:ext cx="3511600" cy="4182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3B9D4D-6739-A58A-0D80-BFA3A0E17298}"/>
              </a:ext>
            </a:extLst>
          </p:cNvPr>
          <p:cNvSpPr txBox="1"/>
          <p:nvPr/>
        </p:nvSpPr>
        <p:spPr>
          <a:xfrm>
            <a:off x="1037742" y="5842337"/>
            <a:ext cx="2272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dirty="0"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83A98-E9B0-093D-6232-395CE94F2A81}"/>
              </a:ext>
            </a:extLst>
          </p:cNvPr>
          <p:cNvSpPr txBox="1"/>
          <p:nvPr/>
        </p:nvSpPr>
        <p:spPr>
          <a:xfrm>
            <a:off x="7637930" y="5885834"/>
            <a:ext cx="1775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dirty="0"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</a:p>
        </p:txBody>
      </p:sp>
    </p:spTree>
    <p:extLst>
      <p:ext uri="{BB962C8B-B14F-4D97-AF65-F5344CB8AC3E}">
        <p14:creationId xmlns:p14="http://schemas.microsoft.com/office/powerpoint/2010/main" val="796661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86258-8052-6E01-8D8B-11C33B0F2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5CC7FE-9A92-D4D4-266A-40D6AA1D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52" y="502443"/>
            <a:ext cx="11214339" cy="1661381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Geneetilisi haigusi ei saa kunagi pärida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10C7E9AC-4771-9516-FE9A-E56E18611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191" y="2211447"/>
            <a:ext cx="3511600" cy="4182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32891-E433-F30D-2F9F-A8C40A05D577}"/>
              </a:ext>
            </a:extLst>
          </p:cNvPr>
          <p:cNvSpPr txBox="1"/>
          <p:nvPr/>
        </p:nvSpPr>
        <p:spPr>
          <a:xfrm>
            <a:off x="6242159" y="5678499"/>
            <a:ext cx="1775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</a:p>
        </p:txBody>
      </p:sp>
    </p:spTree>
    <p:extLst>
      <p:ext uri="{BB962C8B-B14F-4D97-AF65-F5344CB8AC3E}">
        <p14:creationId xmlns:p14="http://schemas.microsoft.com/office/powerpoint/2010/main" val="130981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CE2B8-9B92-0113-54CA-C7DE3F89C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1BF8BA-13EA-AD16-BB1E-544F41D0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15" y="510100"/>
            <a:ext cx="9143500" cy="1661381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Kõik inimesed omavad täpselt samu geene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21">
            <a:extLst>
              <a:ext uri="{FF2B5EF4-FFF2-40B4-BE49-F238E27FC236}">
                <a16:creationId xmlns:a16="http://schemas.microsoft.com/office/drawing/2014/main" id="{F61E0DEE-DCBF-8CEA-2E28-C2D8634D0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35" y="1900949"/>
            <a:ext cx="1017092" cy="3884238"/>
          </a:xfrm>
          <a:prstGeom prst="rect">
            <a:avLst/>
          </a:prstGeom>
        </p:spPr>
      </p:pic>
      <p:pic>
        <p:nvPicPr>
          <p:cNvPr id="3" name="Picture 22">
            <a:extLst>
              <a:ext uri="{FF2B5EF4-FFF2-40B4-BE49-F238E27FC236}">
                <a16:creationId xmlns:a16="http://schemas.microsoft.com/office/drawing/2014/main" id="{CDD7FC5D-8D4F-F19D-8F76-950998D5B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462" y="2465988"/>
            <a:ext cx="2975288" cy="3543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77DB8A-1D1D-51FD-D121-5413A5C90451}"/>
              </a:ext>
            </a:extLst>
          </p:cNvPr>
          <p:cNvSpPr txBox="1"/>
          <p:nvPr/>
        </p:nvSpPr>
        <p:spPr>
          <a:xfrm>
            <a:off x="1346352" y="5963214"/>
            <a:ext cx="1925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dirty="0"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8A59D-9645-55D8-718F-DD1EF7CFD55E}"/>
              </a:ext>
            </a:extLst>
          </p:cNvPr>
          <p:cNvSpPr txBox="1"/>
          <p:nvPr/>
        </p:nvSpPr>
        <p:spPr>
          <a:xfrm>
            <a:off x="7946540" y="6006711"/>
            <a:ext cx="1791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dirty="0"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</a:p>
        </p:txBody>
      </p:sp>
    </p:spTree>
    <p:extLst>
      <p:ext uri="{BB962C8B-B14F-4D97-AF65-F5344CB8AC3E}">
        <p14:creationId xmlns:p14="http://schemas.microsoft.com/office/powerpoint/2010/main" val="45456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87D07-9158-E425-CFB0-585C40210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B462EA-4CE3-B07A-1515-DF68C270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95" y="455209"/>
            <a:ext cx="8928347" cy="189787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Kõik inimesed omavad täpselt samu geene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1E808DB3-6534-3011-9909-D6A50F22D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805" y="2353084"/>
            <a:ext cx="3511600" cy="4182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E25A1D-5E70-FE9C-5D29-F50A10A1B05B}"/>
              </a:ext>
            </a:extLst>
          </p:cNvPr>
          <p:cNvSpPr txBox="1"/>
          <p:nvPr/>
        </p:nvSpPr>
        <p:spPr>
          <a:xfrm>
            <a:off x="6420793" y="5842337"/>
            <a:ext cx="1775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</a:p>
        </p:txBody>
      </p:sp>
    </p:spTree>
    <p:extLst>
      <p:ext uri="{BB962C8B-B14F-4D97-AF65-F5344CB8AC3E}">
        <p14:creationId xmlns:p14="http://schemas.microsoft.com/office/powerpoint/2010/main" val="347296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78602" y="1152558"/>
            <a:ext cx="1557676" cy="4789454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804553" y="359284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26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7200" b="1" dirty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7200" b="1" dirty="0" err="1">
                <a:latin typeface="MV Boli" panose="02000500030200090000" pitchFamily="2" charset="0"/>
                <a:cs typeface="MV Boli" panose="02000500030200090000" pitchFamily="2" charset="0"/>
              </a:rPr>
              <a:t>üüd</a:t>
            </a:r>
            <a:r>
              <a:rPr lang="et-EE" sz="7200" b="1" dirty="0">
                <a:latin typeface="MV Boli" panose="02000500030200090000" pitchFamily="2" charset="0"/>
                <a:cs typeface="MV Boli" panose="02000500030200090000" pitchFamily="2" charset="0"/>
              </a:rPr>
              <a:t> vasta nii</a:t>
            </a:r>
            <a:r>
              <a:rPr lang="fi-FI" sz="72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97" y="1499203"/>
            <a:ext cx="3458655" cy="5193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67" y="1499202"/>
            <a:ext cx="3458655" cy="51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3C9B4-7A90-9140-E9E8-E4BC740A5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2251332-9313-9FFF-F5BA-DBD57D29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929" y="14688"/>
            <a:ext cx="7803268" cy="247562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5400" b="1" dirty="0">
                <a:latin typeface="MV Boli" panose="02000500030200090000" pitchFamily="2" charset="0"/>
                <a:cs typeface="MV Boli" panose="02000500030200090000" pitchFamily="2" charset="0"/>
              </a:rPr>
              <a:t>Geenid asuvad rakkude tuumas</a:t>
            </a:r>
            <a:endParaRPr lang="fi-FI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0C611-6C6B-0062-33EA-E9052E6F0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97" y="1499203"/>
            <a:ext cx="3126405" cy="4694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77EB97-69C2-B248-F45D-223B2B068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68" y="1499202"/>
            <a:ext cx="3126404" cy="4694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484CD9-C48B-2EB3-5958-97E2D327E7EB}"/>
              </a:ext>
            </a:extLst>
          </p:cNvPr>
          <p:cNvSpPr txBox="1"/>
          <p:nvPr/>
        </p:nvSpPr>
        <p:spPr>
          <a:xfrm>
            <a:off x="1240511" y="5842337"/>
            <a:ext cx="2433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dirty="0"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23268-70FE-421A-FD99-987BF0C03093}"/>
              </a:ext>
            </a:extLst>
          </p:cNvPr>
          <p:cNvSpPr txBox="1"/>
          <p:nvPr/>
        </p:nvSpPr>
        <p:spPr>
          <a:xfrm>
            <a:off x="9022976" y="5957047"/>
            <a:ext cx="1632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6000" dirty="0"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</a:p>
        </p:txBody>
      </p:sp>
    </p:spTree>
    <p:extLst>
      <p:ext uri="{BB962C8B-B14F-4D97-AF65-F5344CB8AC3E}">
        <p14:creationId xmlns:p14="http://schemas.microsoft.com/office/powerpoint/2010/main" val="60508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307593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Geneetika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3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95236-382A-BE39-2A00-CD48ACE46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15F333-F089-4D1E-2483-DDD55985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511" y="-285750"/>
            <a:ext cx="10196731" cy="247562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5400" b="1" dirty="0">
                <a:latin typeface="MV Boli" panose="02000500030200090000" pitchFamily="2" charset="0"/>
                <a:cs typeface="MV Boli" panose="02000500030200090000" pitchFamily="2" charset="0"/>
              </a:rPr>
              <a:t>Geenid asuvad rakkude tuumas</a:t>
            </a:r>
            <a:endParaRPr lang="fi-FI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5C049-625E-4B5B-4C18-16A067E12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68" y="1499202"/>
            <a:ext cx="3126404" cy="4694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59E258-AB2D-EB0A-0FBF-37B214F9DA22}"/>
              </a:ext>
            </a:extLst>
          </p:cNvPr>
          <p:cNvSpPr txBox="1"/>
          <p:nvPr/>
        </p:nvSpPr>
        <p:spPr>
          <a:xfrm>
            <a:off x="1240511" y="5842337"/>
            <a:ext cx="2433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</a:p>
        </p:txBody>
      </p:sp>
    </p:spTree>
    <p:extLst>
      <p:ext uri="{BB962C8B-B14F-4D97-AF65-F5344CB8AC3E}">
        <p14:creationId xmlns:p14="http://schemas.microsoft.com/office/powerpoint/2010/main" val="2714376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65218" y="362166"/>
            <a:ext cx="7661564" cy="146818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Geenid määravad meie silmade värvi</a:t>
            </a:r>
            <a:endParaRPr lang="fi-FI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D0F7DE2-3151-6383-9B00-B14699D81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647" y="1990405"/>
            <a:ext cx="2829768" cy="424938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D001F2B-152F-1F98-D98E-F91AD9919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34" y="1990405"/>
            <a:ext cx="2829768" cy="4249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99DB2-EDA0-9DB2-A9F1-61296278F972}"/>
              </a:ext>
            </a:extLst>
          </p:cNvPr>
          <p:cNvSpPr txBox="1"/>
          <p:nvPr/>
        </p:nvSpPr>
        <p:spPr>
          <a:xfrm>
            <a:off x="3543073" y="5731952"/>
            <a:ext cx="2433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dirty="0"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2C454-6F1F-37DF-B65A-0522296424DC}"/>
              </a:ext>
            </a:extLst>
          </p:cNvPr>
          <p:cNvSpPr txBox="1"/>
          <p:nvPr/>
        </p:nvSpPr>
        <p:spPr>
          <a:xfrm>
            <a:off x="7422776" y="5842337"/>
            <a:ext cx="1632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6000" dirty="0"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</a:p>
        </p:txBody>
      </p:sp>
    </p:spTree>
    <p:extLst>
      <p:ext uri="{BB962C8B-B14F-4D97-AF65-F5344CB8AC3E}">
        <p14:creationId xmlns:p14="http://schemas.microsoft.com/office/powerpoint/2010/main" val="1870428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AB224-C68A-0250-858A-2F25CFE81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44DBF84-7F9D-C6DD-F2E8-D8AFEB5B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878" y="755223"/>
            <a:ext cx="7803268" cy="247562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Geenid määravad meie silmade värvi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0FC24-D692-B459-B912-BFB76FC13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68" y="1499202"/>
            <a:ext cx="3126404" cy="4694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729213-BFF7-656B-3623-97F81C57A8A4}"/>
              </a:ext>
            </a:extLst>
          </p:cNvPr>
          <p:cNvSpPr txBox="1"/>
          <p:nvPr/>
        </p:nvSpPr>
        <p:spPr>
          <a:xfrm>
            <a:off x="1240511" y="5842337"/>
            <a:ext cx="2433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</a:p>
        </p:txBody>
      </p:sp>
    </p:spTree>
    <p:extLst>
      <p:ext uri="{BB962C8B-B14F-4D97-AF65-F5344CB8AC3E}">
        <p14:creationId xmlns:p14="http://schemas.microsoft.com/office/powerpoint/2010/main" val="2239101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4281" y="1036530"/>
            <a:ext cx="621997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Aitäh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ja </a:t>
            </a:r>
            <a:r>
              <a:rPr lang="fi-FI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ku</a:t>
            </a:r>
            <a:r>
              <a:rPr lang="et-EE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mmardus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27146" y="2631233"/>
            <a:ext cx="4316625" cy="33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8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2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Tõuse püsti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2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290818" y="289250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Vastuste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vahepeal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paigal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t-EE" sz="8000" b="1" dirty="0" err="1">
                <a:latin typeface="MV Boli" panose="02000500030200090000" pitchFamily="2" charset="0"/>
                <a:cs typeface="MV Boli" panose="02000500030200090000" pitchFamily="2" charset="0"/>
              </a:rPr>
              <a:t>umb</a:t>
            </a:r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 vastus on õige</a:t>
            </a:r>
            <a:r>
              <a:rPr lang="fi-FI" sz="8000" b="1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635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15852" y="163837"/>
            <a:ext cx="8574845" cy="197450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latin typeface="MV Boli" panose="02000500030200090000" pitchFamily="2" charset="0"/>
                <a:cs typeface="MV Boli" panose="02000500030200090000" pitchFamily="2" charset="0"/>
              </a:rPr>
              <a:t>Vasta</a:t>
            </a:r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 nii!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973610A6-C058-7438-AB59-AB287283E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3291" y="3007086"/>
            <a:ext cx="5639289" cy="3511600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4C203B4-9313-0343-B120-50E40B183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109" y="3007086"/>
            <a:ext cx="5339491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BA773-EB1D-950D-8A01-052FC5794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92E1AE-F0D1-615D-A082-4700D590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852" y="163837"/>
            <a:ext cx="8574845" cy="197450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DNA on pärilikkuse kandja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19B52EAF-12C1-7117-93F9-C1E4025F2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6711" y="2401969"/>
            <a:ext cx="5639289" cy="3511600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25C39CF0-581D-6E76-DD00-2932FD4A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798" y="2401969"/>
            <a:ext cx="5339491" cy="351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C93521-0FB4-E3F1-D146-B5525AA92C86}"/>
              </a:ext>
            </a:extLst>
          </p:cNvPr>
          <p:cNvSpPr txBox="1"/>
          <p:nvPr/>
        </p:nvSpPr>
        <p:spPr>
          <a:xfrm>
            <a:off x="2287996" y="5913569"/>
            <a:ext cx="1976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E22F0-E5B6-1886-6424-EF5AF87501C7}"/>
              </a:ext>
            </a:extLst>
          </p:cNvPr>
          <p:cNvSpPr txBox="1"/>
          <p:nvPr/>
        </p:nvSpPr>
        <p:spPr>
          <a:xfrm>
            <a:off x="8341643" y="5986277"/>
            <a:ext cx="166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Vale</a:t>
            </a:r>
          </a:p>
        </p:txBody>
      </p:sp>
    </p:spTree>
    <p:extLst>
      <p:ext uri="{BB962C8B-B14F-4D97-AF65-F5344CB8AC3E}">
        <p14:creationId xmlns:p14="http://schemas.microsoft.com/office/powerpoint/2010/main" val="111139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03772-0A46-1B80-372A-69A1D4EC3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6ACBAA0-E4DB-A687-0625-7343E6D4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577" y="427462"/>
            <a:ext cx="8574845" cy="197450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DNA on pärilikkuse kandja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09761075-22A2-1632-15A5-2D166B98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6711" y="2401969"/>
            <a:ext cx="5639289" cy="351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D57C0-8624-63F7-8587-E3490CC7A348}"/>
              </a:ext>
            </a:extLst>
          </p:cNvPr>
          <p:cNvSpPr txBox="1"/>
          <p:nvPr/>
        </p:nvSpPr>
        <p:spPr>
          <a:xfrm>
            <a:off x="2287996" y="5913569"/>
            <a:ext cx="1976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Õige</a:t>
            </a:r>
          </a:p>
        </p:txBody>
      </p:sp>
    </p:spTree>
    <p:extLst>
      <p:ext uri="{BB962C8B-B14F-4D97-AF65-F5344CB8AC3E}">
        <p14:creationId xmlns:p14="http://schemas.microsoft.com/office/powerpoint/2010/main" val="172710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4429" y="1632144"/>
            <a:ext cx="8046608" cy="152160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le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kiire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842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136</Words>
  <Application>Microsoft Office PowerPoint</Application>
  <PresentationFormat>Laiekraan</PresentationFormat>
  <Paragraphs>44</Paragraphs>
  <Slides>24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MV Boli</vt:lpstr>
      <vt:lpstr>1_Office Theme</vt:lpstr>
      <vt:lpstr>PowerPointi esitlus</vt:lpstr>
      <vt:lpstr>Geneetika</vt:lpstr>
      <vt:lpstr>Tõuse püsti</vt:lpstr>
      <vt:lpstr>Vastuste  vahepeal  sammu  paigal</vt:lpstr>
      <vt:lpstr>Kumb vastus on õige?</vt:lpstr>
      <vt:lpstr>Vasta nii!</vt:lpstr>
      <vt:lpstr>DNA on pärilikkuse kandja</vt:lpstr>
      <vt:lpstr>DNA on pärilikkuse kandja</vt:lpstr>
      <vt:lpstr>Ole kiire!</vt:lpstr>
      <vt:lpstr>Kromosoomid koosnevad DNA-st</vt:lpstr>
      <vt:lpstr>Kromosoomid koosnevad DNA-st</vt:lpstr>
      <vt:lpstr>Nüüd vasta nii!</vt:lpstr>
      <vt:lpstr>Geneetilisi haigusi  ei saa kunagi pärida</vt:lpstr>
      <vt:lpstr>Geneetilisi haigusi ei saa kunagi pärida</vt:lpstr>
      <vt:lpstr>Kõik inimesed omavad täpselt samu geene</vt:lpstr>
      <vt:lpstr>Kõik inimesed omavad täpselt samu geene</vt:lpstr>
      <vt:lpstr>Ära unusta sammumist!</vt:lpstr>
      <vt:lpstr>Nüüd vasta nii!</vt:lpstr>
      <vt:lpstr>Geenid asuvad rakkude tuumas</vt:lpstr>
      <vt:lpstr>Geenid asuvad rakkude tuumas</vt:lpstr>
      <vt:lpstr>Geenid määravad meie silmade värvi</vt:lpstr>
      <vt:lpstr>Geenid määravad meie silmade värvi</vt:lpstr>
      <vt:lpstr>PowerPointi esitlus</vt:lpstr>
      <vt:lpstr>PowerPointi esitlus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Merike Kull</dc:creator>
  <cp:lastModifiedBy>Reelika Kiivit</cp:lastModifiedBy>
  <cp:revision>38</cp:revision>
  <dcterms:created xsi:type="dcterms:W3CDTF">2019-02-06T08:06:42Z</dcterms:created>
  <dcterms:modified xsi:type="dcterms:W3CDTF">2025-05-13T08:42:28Z</dcterms:modified>
</cp:coreProperties>
</file>