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56" r:id="rId2"/>
    <p:sldId id="308" r:id="rId3"/>
    <p:sldId id="309" r:id="rId4"/>
    <p:sldId id="310" r:id="rId5"/>
    <p:sldId id="364" r:id="rId6"/>
    <p:sldId id="312" r:id="rId7"/>
    <p:sldId id="365" r:id="rId8"/>
    <p:sldId id="366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23" r:id="rId25"/>
    <p:sldId id="3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>
      <p:ext uri="{19B8F6BF-5375-455C-9EA6-DF929625EA0E}">
        <p15:presenceInfo xmlns:p15="http://schemas.microsoft.com/office/powerpoint/2012/main" userId="Katrin Mä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247AC1"/>
    <a:srgbClr val="F6C123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85" y="0"/>
            <a:ext cx="12192000" cy="686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89154" y="3783400"/>
            <a:ext cx="8292921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000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MATEMAATIKA</a:t>
            </a:r>
          </a:p>
          <a:p>
            <a:pPr algn="ctr"/>
            <a:r>
              <a:rPr lang="et-EE" sz="28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Paaris ja paaritud arvud</a:t>
            </a:r>
            <a:endParaRPr lang="en-GB" sz="2800" b="1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6424" y="5898159"/>
            <a:ext cx="312239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Anne </a:t>
            </a:r>
            <a:r>
              <a:rPr lang="et-EE" sz="2800" b="1" dirty="0" err="1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Voltšek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3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198E3-FAB3-ED68-8B18-1885A08D5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794447E-2346-BFD2-5D92-77794FFE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49999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1C174-0DA5-29BD-652D-F242CE948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FCD1FAA-7282-886C-A5A5-3BC0E6F5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24</a:t>
            </a:r>
          </a:p>
        </p:txBody>
      </p:sp>
      <p:sp>
        <p:nvSpPr>
          <p:cNvPr id="5" name="Pealkiri 1">
            <a:extLst>
              <a:ext uri="{FF2B5EF4-FFF2-40B4-BE49-F238E27FC236}">
                <a16:creationId xmlns:a16="http://schemas.microsoft.com/office/drawing/2014/main" id="{2477289E-8CFD-76FD-7106-4FA41A6C69DA}"/>
              </a:ext>
            </a:extLst>
          </p:cNvPr>
          <p:cNvSpPr txBox="1">
            <a:spLocks/>
          </p:cNvSpPr>
          <p:nvPr/>
        </p:nvSpPr>
        <p:spPr>
          <a:xfrm>
            <a:off x="2609850" y="3765585"/>
            <a:ext cx="6362700" cy="313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5400" dirty="0">
                <a:latin typeface="MV Boli" panose="02000500030200090000" pitchFamily="2" charset="0"/>
                <a:cs typeface="MV Boli" panose="02000500030200090000" pitchFamily="2" charset="0"/>
              </a:rPr>
              <a:t>paarisarv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2E567294-0035-01FC-21C0-90D9C3D68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851" y="2882899"/>
            <a:ext cx="5086998" cy="3167687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037FB998-4DBA-CE1F-4289-B8DEB3C9D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724" y="2882899"/>
            <a:ext cx="5387651" cy="31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09DD5-0E8E-F364-294E-CA210FBB8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8FDC9E0-4B50-9FE8-C16A-81081D8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10553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1DA47-3537-458E-C1CB-8B480B985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8289475-5037-8BA1-E7E0-A724CF8B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</a:p>
        </p:txBody>
      </p:sp>
      <p:sp>
        <p:nvSpPr>
          <p:cNvPr id="5" name="Pealkiri 1">
            <a:extLst>
              <a:ext uri="{FF2B5EF4-FFF2-40B4-BE49-F238E27FC236}">
                <a16:creationId xmlns:a16="http://schemas.microsoft.com/office/drawing/2014/main" id="{67A5B14A-7850-87D6-226C-7310869CF14C}"/>
              </a:ext>
            </a:extLst>
          </p:cNvPr>
          <p:cNvSpPr txBox="1">
            <a:spLocks/>
          </p:cNvSpPr>
          <p:nvPr/>
        </p:nvSpPr>
        <p:spPr>
          <a:xfrm>
            <a:off x="2609850" y="3765585"/>
            <a:ext cx="6362700" cy="313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5400" dirty="0">
                <a:latin typeface="MV Boli" panose="02000500030200090000" pitchFamily="2" charset="0"/>
                <a:cs typeface="MV Boli" panose="02000500030200090000" pitchFamily="2" charset="0"/>
              </a:rPr>
              <a:t>paarisarv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18CB1788-E363-9DF1-F17A-9305BE5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851" y="2882899"/>
            <a:ext cx="5086998" cy="3167687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8344BFB9-977F-F780-4DE9-B63846DB9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724" y="2882899"/>
            <a:ext cx="5387651" cy="31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1EB4A-869D-FDD9-F852-100BC097B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338EFC5-A591-76FA-B266-18362935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326555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5226A-1202-1E51-F599-1557B7615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4C2F1E1-B32B-8D45-05A0-658287F9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71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95A83DD-1B1C-95BB-5304-E5C7062AD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21850" y="1920805"/>
            <a:ext cx="3592697" cy="454801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BD06FBC4-B159-ECE0-2C3C-A06294EC3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3" y="1920805"/>
            <a:ext cx="3592698" cy="4548010"/>
          </a:xfrm>
          <a:prstGeom prst="rect">
            <a:avLst/>
          </a:prstGeom>
        </p:spPr>
      </p:pic>
      <p:sp>
        <p:nvSpPr>
          <p:cNvPr id="5" name="Pealkiri 1">
            <a:extLst>
              <a:ext uri="{FF2B5EF4-FFF2-40B4-BE49-F238E27FC236}">
                <a16:creationId xmlns:a16="http://schemas.microsoft.com/office/drawing/2014/main" id="{F5F8EAB9-B51A-3A6A-82D7-AEC97FC28AD3}"/>
              </a:ext>
            </a:extLst>
          </p:cNvPr>
          <p:cNvSpPr txBox="1">
            <a:spLocks/>
          </p:cNvSpPr>
          <p:nvPr/>
        </p:nvSpPr>
        <p:spPr>
          <a:xfrm>
            <a:off x="2609850" y="3765585"/>
            <a:ext cx="6362700" cy="313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5400" dirty="0">
                <a:latin typeface="MV Boli" panose="02000500030200090000" pitchFamily="2" charset="0"/>
                <a:cs typeface="MV Boli" panose="02000500030200090000" pitchFamily="2" charset="0"/>
              </a:rPr>
              <a:t>Paaritu arv</a:t>
            </a:r>
          </a:p>
        </p:txBody>
      </p:sp>
    </p:spTree>
    <p:extLst>
      <p:ext uri="{BB962C8B-B14F-4D97-AF65-F5344CB8AC3E}">
        <p14:creationId xmlns:p14="http://schemas.microsoft.com/office/powerpoint/2010/main" val="52370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94B8C-7156-347A-9A40-7AEC3C155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3FC5303-1206-4005-2DEB-FD164DDE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0366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D1E47-1EA7-AA69-F0F6-9BDB44519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40CED7-1111-832C-4389-A085257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12</a:t>
            </a:r>
          </a:p>
        </p:txBody>
      </p:sp>
      <p:sp>
        <p:nvSpPr>
          <p:cNvPr id="5" name="Pealkiri 1">
            <a:extLst>
              <a:ext uri="{FF2B5EF4-FFF2-40B4-BE49-F238E27FC236}">
                <a16:creationId xmlns:a16="http://schemas.microsoft.com/office/drawing/2014/main" id="{7F521AFC-915F-8C3A-847F-14001C406654}"/>
              </a:ext>
            </a:extLst>
          </p:cNvPr>
          <p:cNvSpPr txBox="1">
            <a:spLocks/>
          </p:cNvSpPr>
          <p:nvPr/>
        </p:nvSpPr>
        <p:spPr>
          <a:xfrm>
            <a:off x="2609850" y="3765585"/>
            <a:ext cx="6362700" cy="313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5400" dirty="0">
                <a:latin typeface="MV Boli" panose="02000500030200090000" pitchFamily="2" charset="0"/>
                <a:cs typeface="MV Boli" panose="02000500030200090000" pitchFamily="2" charset="0"/>
              </a:rPr>
              <a:t>paarisarv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D526AE94-C770-7B58-8E1C-D31CD076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851" y="2882899"/>
            <a:ext cx="5086998" cy="3167687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B7CBD79A-2447-A727-11E5-C36B8CA06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724" y="2882899"/>
            <a:ext cx="5387651" cy="31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8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687B7-47CA-EC0E-DCE0-A710CCD42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7E03974-7FBA-E79F-F793-1AB6EB5A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239500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342CB-0105-2069-D821-F368189E6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1D21BFC-F31A-1F1A-3E2D-6261B330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63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B3FAF41-19DA-576E-C042-80D0B9A5C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21850" y="1920805"/>
            <a:ext cx="3592697" cy="454801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41E8E0EF-B90E-E9F6-D0E4-07E48AF5E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3" y="1920805"/>
            <a:ext cx="3592698" cy="4548010"/>
          </a:xfrm>
          <a:prstGeom prst="rect">
            <a:avLst/>
          </a:prstGeom>
        </p:spPr>
      </p:pic>
      <p:sp>
        <p:nvSpPr>
          <p:cNvPr id="5" name="Pealkiri 1">
            <a:extLst>
              <a:ext uri="{FF2B5EF4-FFF2-40B4-BE49-F238E27FC236}">
                <a16:creationId xmlns:a16="http://schemas.microsoft.com/office/drawing/2014/main" id="{B9BBD74A-2BCF-ACE2-F709-3F5AF7617154}"/>
              </a:ext>
            </a:extLst>
          </p:cNvPr>
          <p:cNvSpPr txBox="1">
            <a:spLocks/>
          </p:cNvSpPr>
          <p:nvPr/>
        </p:nvSpPr>
        <p:spPr>
          <a:xfrm>
            <a:off x="2609850" y="3765585"/>
            <a:ext cx="6362700" cy="313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5400" dirty="0">
                <a:latin typeface="MV Boli" panose="02000500030200090000" pitchFamily="2" charset="0"/>
                <a:cs typeface="MV Boli" panose="02000500030200090000" pitchFamily="2" charset="0"/>
              </a:rPr>
              <a:t>Paaritu arv</a:t>
            </a:r>
          </a:p>
        </p:txBody>
      </p:sp>
    </p:spTree>
    <p:extLst>
      <p:ext uri="{BB962C8B-B14F-4D97-AF65-F5344CB8AC3E}">
        <p14:creationId xmlns:p14="http://schemas.microsoft.com/office/powerpoint/2010/main" val="349896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Tõuse püsti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03139-FA84-D724-EE6E-78BA54F3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6322C56-33DA-A13E-200A-C0F324DD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54010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469D6-C06F-7581-1986-20DE7AA2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C8F51DB-2824-ABA1-8434-BA64476E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8C1CEF1-67BB-40D6-FCCA-A59EFAE75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21850" y="1920805"/>
            <a:ext cx="3592697" cy="454801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5A028FB1-570C-39C0-90C0-5C219C0C5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3" y="1920805"/>
            <a:ext cx="3592698" cy="4548010"/>
          </a:xfrm>
          <a:prstGeom prst="rect">
            <a:avLst/>
          </a:prstGeom>
        </p:spPr>
      </p:pic>
      <p:sp>
        <p:nvSpPr>
          <p:cNvPr id="5" name="Pealkiri 1">
            <a:extLst>
              <a:ext uri="{FF2B5EF4-FFF2-40B4-BE49-F238E27FC236}">
                <a16:creationId xmlns:a16="http://schemas.microsoft.com/office/drawing/2014/main" id="{791904CF-951E-1AD4-161C-3A69DF6CC2A1}"/>
              </a:ext>
            </a:extLst>
          </p:cNvPr>
          <p:cNvSpPr txBox="1">
            <a:spLocks/>
          </p:cNvSpPr>
          <p:nvPr/>
        </p:nvSpPr>
        <p:spPr>
          <a:xfrm>
            <a:off x="2609850" y="3765585"/>
            <a:ext cx="6362700" cy="313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5400" dirty="0">
                <a:latin typeface="MV Boli" panose="02000500030200090000" pitchFamily="2" charset="0"/>
                <a:cs typeface="MV Boli" panose="02000500030200090000" pitchFamily="2" charset="0"/>
              </a:rPr>
              <a:t>Paaritu arv</a:t>
            </a:r>
          </a:p>
        </p:txBody>
      </p:sp>
    </p:spTree>
    <p:extLst>
      <p:ext uri="{BB962C8B-B14F-4D97-AF65-F5344CB8AC3E}">
        <p14:creationId xmlns:p14="http://schemas.microsoft.com/office/powerpoint/2010/main" val="1735804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17A70-B669-736D-ED4D-32739B647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14D82DE-747B-ADD4-74E6-ECF04014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01517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296D8-EEC8-500D-F57F-BBD8D0DA7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D49C76-62CB-887F-CD97-2B274B25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84</a:t>
            </a:r>
          </a:p>
        </p:txBody>
      </p:sp>
      <p:sp>
        <p:nvSpPr>
          <p:cNvPr id="5" name="Pealkiri 1">
            <a:extLst>
              <a:ext uri="{FF2B5EF4-FFF2-40B4-BE49-F238E27FC236}">
                <a16:creationId xmlns:a16="http://schemas.microsoft.com/office/drawing/2014/main" id="{173A9B6F-C1B8-E45D-3FC4-3DDA5DCF7956}"/>
              </a:ext>
            </a:extLst>
          </p:cNvPr>
          <p:cNvSpPr txBox="1">
            <a:spLocks/>
          </p:cNvSpPr>
          <p:nvPr/>
        </p:nvSpPr>
        <p:spPr>
          <a:xfrm>
            <a:off x="2609850" y="3765585"/>
            <a:ext cx="6362700" cy="313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5400" dirty="0">
                <a:latin typeface="MV Boli" panose="02000500030200090000" pitchFamily="2" charset="0"/>
                <a:cs typeface="MV Boli" panose="02000500030200090000" pitchFamily="2" charset="0"/>
              </a:rPr>
              <a:t>paarisarv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6B90BE1B-C427-1BC5-1243-1D91743B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851" y="2882899"/>
            <a:ext cx="5086998" cy="3167687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62581BD5-8997-60AA-A0D2-C844C7D8A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724" y="2882899"/>
            <a:ext cx="5387651" cy="31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15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Aitäh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ku</a:t>
            </a:r>
            <a:r>
              <a:rPr lang="et-EE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mmardus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27146" y="2631233"/>
            <a:ext cx="4316625" cy="3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90818" y="289250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Vastuste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vahepeal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paigal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ui näed paarisarvu,</a:t>
            </a:r>
            <a:b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 siis tee nii!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5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8B168-E1E1-79ED-A6FD-2DAF09F22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1">
            <a:extLst>
              <a:ext uri="{FF2B5EF4-FFF2-40B4-BE49-F238E27FC236}">
                <a16:creationId xmlns:a16="http://schemas.microsoft.com/office/drawing/2014/main" id="{D30BECE0-31F0-892E-C6D0-C5AF7BBAB3DC}"/>
              </a:ext>
            </a:extLst>
          </p:cNvPr>
          <p:cNvSpPr/>
          <p:nvPr/>
        </p:nvSpPr>
        <p:spPr>
          <a:xfrm rot="21272635">
            <a:off x="10060926" y="3967875"/>
            <a:ext cx="1826865" cy="179001"/>
          </a:xfrm>
          <a:custGeom>
            <a:avLst/>
            <a:gdLst>
              <a:gd name="connsiteX0" fmla="*/ 1516497 w 1516497"/>
              <a:gd name="connsiteY0" fmla="*/ 18955 h 151743"/>
              <a:gd name="connsiteX1" fmla="*/ 691902 w 1516497"/>
              <a:gd name="connsiteY1" fmla="*/ 151637 h 151743"/>
              <a:gd name="connsiteX2" fmla="*/ 0 w 1516497"/>
              <a:gd name="connsiteY2" fmla="*/ 0 h 15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497" h="151743">
                <a:moveTo>
                  <a:pt x="1516497" y="18955"/>
                </a:moveTo>
                <a:cubicBezTo>
                  <a:pt x="1230574" y="86875"/>
                  <a:pt x="944651" y="154796"/>
                  <a:pt x="691902" y="151637"/>
                </a:cubicBezTo>
                <a:cubicBezTo>
                  <a:pt x="439153" y="148478"/>
                  <a:pt x="0" y="0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Puolivapaa piirto 11">
            <a:extLst>
              <a:ext uri="{FF2B5EF4-FFF2-40B4-BE49-F238E27FC236}">
                <a16:creationId xmlns:a16="http://schemas.microsoft.com/office/drawing/2014/main" id="{F80BC70A-C639-38EB-74F1-183D2A1377BD}"/>
              </a:ext>
            </a:extLst>
          </p:cNvPr>
          <p:cNvSpPr/>
          <p:nvPr/>
        </p:nvSpPr>
        <p:spPr>
          <a:xfrm rot="21272635">
            <a:off x="10001924" y="4255199"/>
            <a:ext cx="1826865" cy="179001"/>
          </a:xfrm>
          <a:custGeom>
            <a:avLst/>
            <a:gdLst>
              <a:gd name="connsiteX0" fmla="*/ 1516497 w 1516497"/>
              <a:gd name="connsiteY0" fmla="*/ 18955 h 151743"/>
              <a:gd name="connsiteX1" fmla="*/ 691902 w 1516497"/>
              <a:gd name="connsiteY1" fmla="*/ 151637 h 151743"/>
              <a:gd name="connsiteX2" fmla="*/ 0 w 1516497"/>
              <a:gd name="connsiteY2" fmla="*/ 0 h 15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497" h="151743">
                <a:moveTo>
                  <a:pt x="1516497" y="18955"/>
                </a:moveTo>
                <a:cubicBezTo>
                  <a:pt x="1230574" y="86875"/>
                  <a:pt x="944651" y="154796"/>
                  <a:pt x="691902" y="151637"/>
                </a:cubicBezTo>
                <a:cubicBezTo>
                  <a:pt x="439153" y="148478"/>
                  <a:pt x="0" y="0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Pyöristetty suorakulmio 12">
            <a:extLst>
              <a:ext uri="{FF2B5EF4-FFF2-40B4-BE49-F238E27FC236}">
                <a16:creationId xmlns:a16="http://schemas.microsoft.com/office/drawing/2014/main" id="{AA69449C-8825-7C4F-C157-FEFD66F483B3}"/>
              </a:ext>
            </a:extLst>
          </p:cNvPr>
          <p:cNvSpPr/>
          <p:nvPr/>
        </p:nvSpPr>
        <p:spPr>
          <a:xfrm rot="4117328">
            <a:off x="8954527" y="3488925"/>
            <a:ext cx="649507" cy="1822660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Ellipsi 13">
            <a:extLst>
              <a:ext uri="{FF2B5EF4-FFF2-40B4-BE49-F238E27FC236}">
                <a16:creationId xmlns:a16="http://schemas.microsoft.com/office/drawing/2014/main" id="{6EDC4F67-FF0C-D420-914D-02D84A09FDA6}"/>
              </a:ext>
            </a:extLst>
          </p:cNvPr>
          <p:cNvSpPr/>
          <p:nvPr/>
        </p:nvSpPr>
        <p:spPr>
          <a:xfrm>
            <a:off x="10117873" y="3416497"/>
            <a:ext cx="900419" cy="900419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Puolivapaa piirto 15">
            <a:extLst>
              <a:ext uri="{FF2B5EF4-FFF2-40B4-BE49-F238E27FC236}">
                <a16:creationId xmlns:a16="http://schemas.microsoft.com/office/drawing/2014/main" id="{EAED9893-7187-C1FE-00BF-4CDFB713BFE2}"/>
              </a:ext>
            </a:extLst>
          </p:cNvPr>
          <p:cNvSpPr/>
          <p:nvPr/>
        </p:nvSpPr>
        <p:spPr>
          <a:xfrm rot="5948449" flipH="1">
            <a:off x="7278115" y="3621119"/>
            <a:ext cx="399813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Puolivapaa piirto 16">
            <a:extLst>
              <a:ext uri="{FF2B5EF4-FFF2-40B4-BE49-F238E27FC236}">
                <a16:creationId xmlns:a16="http://schemas.microsoft.com/office/drawing/2014/main" id="{CCE97E34-B39F-6155-05E3-B598C4A3A3A5}"/>
              </a:ext>
            </a:extLst>
          </p:cNvPr>
          <p:cNvSpPr/>
          <p:nvPr/>
        </p:nvSpPr>
        <p:spPr>
          <a:xfrm rot="866977">
            <a:off x="10027715" y="3001961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Ellipsi 18">
            <a:extLst>
              <a:ext uri="{FF2B5EF4-FFF2-40B4-BE49-F238E27FC236}">
                <a16:creationId xmlns:a16="http://schemas.microsoft.com/office/drawing/2014/main" id="{6A5A3046-54AC-3815-8F34-159F932BDA1B}"/>
              </a:ext>
            </a:extLst>
          </p:cNvPr>
          <p:cNvSpPr/>
          <p:nvPr/>
        </p:nvSpPr>
        <p:spPr>
          <a:xfrm rot="7822384">
            <a:off x="6239893" y="4569936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Puolivapaa piirto 19">
            <a:extLst>
              <a:ext uri="{FF2B5EF4-FFF2-40B4-BE49-F238E27FC236}">
                <a16:creationId xmlns:a16="http://schemas.microsoft.com/office/drawing/2014/main" id="{3DF980FA-824D-85D6-F54A-A1D98062BF05}"/>
              </a:ext>
            </a:extLst>
          </p:cNvPr>
          <p:cNvSpPr/>
          <p:nvPr/>
        </p:nvSpPr>
        <p:spPr>
          <a:xfrm flipH="1">
            <a:off x="8526560" y="4984289"/>
            <a:ext cx="206726" cy="1355542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1" name="Ellipsi 20">
            <a:extLst>
              <a:ext uri="{FF2B5EF4-FFF2-40B4-BE49-F238E27FC236}">
                <a16:creationId xmlns:a16="http://schemas.microsoft.com/office/drawing/2014/main" id="{4D19E89E-195C-0990-2F8F-7D0D7E3EC32B}"/>
              </a:ext>
            </a:extLst>
          </p:cNvPr>
          <p:cNvSpPr/>
          <p:nvPr/>
        </p:nvSpPr>
        <p:spPr>
          <a:xfrm>
            <a:off x="8707226" y="6242601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2" name="Ellipsi 21">
            <a:extLst>
              <a:ext uri="{FF2B5EF4-FFF2-40B4-BE49-F238E27FC236}">
                <a16:creationId xmlns:a16="http://schemas.microsoft.com/office/drawing/2014/main" id="{4D0ADD9E-612B-4BD6-A220-28EB026E272B}"/>
              </a:ext>
            </a:extLst>
          </p:cNvPr>
          <p:cNvSpPr/>
          <p:nvPr/>
        </p:nvSpPr>
        <p:spPr>
          <a:xfrm>
            <a:off x="10671827" y="3884111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E47F16-6540-9F69-8311-EE3597C13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6711" y="3085087"/>
            <a:ext cx="5639289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Kui näed paaritut arvu, siis tee naa!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8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F884E-9EF3-F1CC-F4AA-1EEE40CE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11">
            <a:extLst>
              <a:ext uri="{FF2B5EF4-FFF2-40B4-BE49-F238E27FC236}">
                <a16:creationId xmlns:a16="http://schemas.microsoft.com/office/drawing/2014/main" id="{D94005A2-CE13-D984-ACBA-3F60205336A9}"/>
              </a:ext>
            </a:extLst>
          </p:cNvPr>
          <p:cNvSpPr/>
          <p:nvPr/>
        </p:nvSpPr>
        <p:spPr>
          <a:xfrm rot="2332232">
            <a:off x="1624298" y="2695883"/>
            <a:ext cx="1826865" cy="179001"/>
          </a:xfrm>
          <a:custGeom>
            <a:avLst/>
            <a:gdLst>
              <a:gd name="connsiteX0" fmla="*/ 1516497 w 1516497"/>
              <a:gd name="connsiteY0" fmla="*/ 18955 h 151743"/>
              <a:gd name="connsiteX1" fmla="*/ 691902 w 1516497"/>
              <a:gd name="connsiteY1" fmla="*/ 151637 h 151743"/>
              <a:gd name="connsiteX2" fmla="*/ 0 w 1516497"/>
              <a:gd name="connsiteY2" fmla="*/ 0 h 15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497" h="151743">
                <a:moveTo>
                  <a:pt x="1516497" y="18955"/>
                </a:moveTo>
                <a:cubicBezTo>
                  <a:pt x="1230574" y="86875"/>
                  <a:pt x="944651" y="154796"/>
                  <a:pt x="691902" y="151637"/>
                </a:cubicBezTo>
                <a:cubicBezTo>
                  <a:pt x="439153" y="148478"/>
                  <a:pt x="0" y="0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Pyöristetty suorakulmio 12">
            <a:extLst>
              <a:ext uri="{FF2B5EF4-FFF2-40B4-BE49-F238E27FC236}">
                <a16:creationId xmlns:a16="http://schemas.microsoft.com/office/drawing/2014/main" id="{D2CD179F-6153-0C83-4085-04BB48F08BBB}"/>
              </a:ext>
            </a:extLst>
          </p:cNvPr>
          <p:cNvSpPr/>
          <p:nvPr/>
        </p:nvSpPr>
        <p:spPr>
          <a:xfrm rot="1671577">
            <a:off x="2695555" y="3097491"/>
            <a:ext cx="649507" cy="1822660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Ellipsi 13">
            <a:extLst>
              <a:ext uri="{FF2B5EF4-FFF2-40B4-BE49-F238E27FC236}">
                <a16:creationId xmlns:a16="http://schemas.microsoft.com/office/drawing/2014/main" id="{C6A9D992-D83E-6E17-B2DA-4CBEB41F6D87}"/>
              </a:ext>
            </a:extLst>
          </p:cNvPr>
          <p:cNvSpPr/>
          <p:nvPr/>
        </p:nvSpPr>
        <p:spPr>
          <a:xfrm>
            <a:off x="3262304" y="2335173"/>
            <a:ext cx="900419" cy="900419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Puolivapaa piirto 15">
            <a:extLst>
              <a:ext uri="{FF2B5EF4-FFF2-40B4-BE49-F238E27FC236}">
                <a16:creationId xmlns:a16="http://schemas.microsoft.com/office/drawing/2014/main" id="{17226267-CC37-3879-4243-EA97B7863FBD}"/>
              </a:ext>
            </a:extLst>
          </p:cNvPr>
          <p:cNvSpPr/>
          <p:nvPr/>
        </p:nvSpPr>
        <p:spPr>
          <a:xfrm rot="1367758">
            <a:off x="1661830" y="4518245"/>
            <a:ext cx="399813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Puolivapaa piirto 16">
            <a:extLst>
              <a:ext uri="{FF2B5EF4-FFF2-40B4-BE49-F238E27FC236}">
                <a16:creationId xmlns:a16="http://schemas.microsoft.com/office/drawing/2014/main" id="{E38A7E58-AFE0-83A0-B430-8C99215E3CBC}"/>
              </a:ext>
            </a:extLst>
          </p:cNvPr>
          <p:cNvSpPr/>
          <p:nvPr/>
        </p:nvSpPr>
        <p:spPr>
          <a:xfrm rot="4011947">
            <a:off x="3519096" y="220314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Ellipsi 18">
            <a:extLst>
              <a:ext uri="{FF2B5EF4-FFF2-40B4-BE49-F238E27FC236}">
                <a16:creationId xmlns:a16="http://schemas.microsoft.com/office/drawing/2014/main" id="{DC9CF87D-CE49-36C1-3099-7D24753952BE}"/>
              </a:ext>
            </a:extLst>
          </p:cNvPr>
          <p:cNvSpPr/>
          <p:nvPr/>
        </p:nvSpPr>
        <p:spPr>
          <a:xfrm rot="10800000">
            <a:off x="998439" y="6112064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Puolivapaa piirto 19">
            <a:extLst>
              <a:ext uri="{FF2B5EF4-FFF2-40B4-BE49-F238E27FC236}">
                <a16:creationId xmlns:a16="http://schemas.microsoft.com/office/drawing/2014/main" id="{E23D557D-7569-FA67-8579-68FE5B530B37}"/>
              </a:ext>
            </a:extLst>
          </p:cNvPr>
          <p:cNvSpPr/>
          <p:nvPr/>
        </p:nvSpPr>
        <p:spPr>
          <a:xfrm flipH="1">
            <a:off x="2813583" y="4935736"/>
            <a:ext cx="206726" cy="1355542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1" name="Ellipsi 20">
            <a:extLst>
              <a:ext uri="{FF2B5EF4-FFF2-40B4-BE49-F238E27FC236}">
                <a16:creationId xmlns:a16="http://schemas.microsoft.com/office/drawing/2014/main" id="{767C2376-EDDF-E9D0-4916-66C31CFB8623}"/>
              </a:ext>
            </a:extLst>
          </p:cNvPr>
          <p:cNvSpPr/>
          <p:nvPr/>
        </p:nvSpPr>
        <p:spPr>
          <a:xfrm>
            <a:off x="2982193" y="6203523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5" name="Puolivapaa piirto 2">
            <a:extLst>
              <a:ext uri="{FF2B5EF4-FFF2-40B4-BE49-F238E27FC236}">
                <a16:creationId xmlns:a16="http://schemas.microsoft.com/office/drawing/2014/main" id="{059E5659-7D20-E0B5-716C-17B7FCB23D05}"/>
              </a:ext>
            </a:extLst>
          </p:cNvPr>
          <p:cNvSpPr/>
          <p:nvPr/>
        </p:nvSpPr>
        <p:spPr>
          <a:xfrm rot="13080345" flipH="1">
            <a:off x="3723492" y="3327524"/>
            <a:ext cx="1017575" cy="507664"/>
          </a:xfrm>
          <a:custGeom>
            <a:avLst/>
            <a:gdLst>
              <a:gd name="connsiteX0" fmla="*/ 0 w 665055"/>
              <a:gd name="connsiteY0" fmla="*/ 0 h 1089888"/>
              <a:gd name="connsiteX1" fmla="*/ 663468 w 665055"/>
              <a:gd name="connsiteY1" fmla="*/ 398046 h 1089888"/>
              <a:gd name="connsiteX2" fmla="*/ 199041 w 665055"/>
              <a:gd name="connsiteY2" fmla="*/ 1089888 h 10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55" h="1089888">
                <a:moveTo>
                  <a:pt x="0" y="0"/>
                </a:moveTo>
                <a:cubicBezTo>
                  <a:pt x="315147" y="108199"/>
                  <a:pt x="630295" y="216398"/>
                  <a:pt x="663468" y="398046"/>
                </a:cubicBezTo>
                <a:cubicBezTo>
                  <a:pt x="696641" y="579694"/>
                  <a:pt x="199041" y="1089888"/>
                  <a:pt x="199041" y="1089888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D8E37-2CCB-A448-4065-279D16DC9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96020" y="1800128"/>
            <a:ext cx="3592697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5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4842932-A601-F63B-C0B6-A01A8DAD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48242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B5809-46B8-F186-0805-F50D887A3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F908EBE-2820-7796-5965-7CEA37EA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062355"/>
            <a:ext cx="6362700" cy="3132455"/>
          </a:xfrm>
        </p:spPr>
        <p:txBody>
          <a:bodyPr>
            <a:normAutofit/>
          </a:bodyPr>
          <a:lstStyle/>
          <a:p>
            <a:pPr algn="ctr"/>
            <a:r>
              <a:rPr lang="et-EE" sz="16600" dirty="0">
                <a:latin typeface="MV Boli" panose="02000500030200090000" pitchFamily="2" charset="0"/>
                <a:cs typeface="MV Boli" panose="02000500030200090000" pitchFamily="2" charset="0"/>
              </a:rPr>
              <a:t>35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CDFE630-EE17-CB1F-A129-6D588D25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21850" y="1920805"/>
            <a:ext cx="3592697" cy="454801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9D88660-A57E-99FE-1BA7-5028BCF9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3" y="1920805"/>
            <a:ext cx="3592698" cy="4548010"/>
          </a:xfrm>
          <a:prstGeom prst="rect">
            <a:avLst/>
          </a:prstGeom>
        </p:spPr>
      </p:pic>
      <p:sp>
        <p:nvSpPr>
          <p:cNvPr id="5" name="Pealkiri 1">
            <a:extLst>
              <a:ext uri="{FF2B5EF4-FFF2-40B4-BE49-F238E27FC236}">
                <a16:creationId xmlns:a16="http://schemas.microsoft.com/office/drawing/2014/main" id="{2B6CB04B-5BA8-174F-0A21-D9D0B8E067BC}"/>
              </a:ext>
            </a:extLst>
          </p:cNvPr>
          <p:cNvSpPr txBox="1">
            <a:spLocks/>
          </p:cNvSpPr>
          <p:nvPr/>
        </p:nvSpPr>
        <p:spPr>
          <a:xfrm>
            <a:off x="2609850" y="3765585"/>
            <a:ext cx="6362700" cy="313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5400" dirty="0">
                <a:latin typeface="MV Boli" panose="02000500030200090000" pitchFamily="2" charset="0"/>
                <a:cs typeface="MV Boli" panose="02000500030200090000" pitchFamily="2" charset="0"/>
              </a:rPr>
              <a:t>Paaritu arv</a:t>
            </a:r>
          </a:p>
        </p:txBody>
      </p:sp>
    </p:spTree>
    <p:extLst>
      <p:ext uri="{BB962C8B-B14F-4D97-AF65-F5344CB8AC3E}">
        <p14:creationId xmlns:p14="http://schemas.microsoft.com/office/powerpoint/2010/main" val="6675570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69</Words>
  <Application>Microsoft Office PowerPoint</Application>
  <PresentationFormat>Laiekraan</PresentationFormat>
  <Paragraphs>32</Paragraphs>
  <Slides>25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MV Boli</vt:lpstr>
      <vt:lpstr>1_Office Theme</vt:lpstr>
      <vt:lpstr>PowerPointi esitlus</vt:lpstr>
      <vt:lpstr>Tõuse püsti</vt:lpstr>
      <vt:lpstr>Vastuste  vahepeal  sammu  paigal</vt:lpstr>
      <vt:lpstr>Kui näed paarisarvu,  siis tee nii!</vt:lpstr>
      <vt:lpstr>PowerPointi esitlus</vt:lpstr>
      <vt:lpstr>Kui näed paaritut arvu, siis tee naa!</vt:lpstr>
      <vt:lpstr>PowerPointi esitlus</vt:lpstr>
      <vt:lpstr>35</vt:lpstr>
      <vt:lpstr>35</vt:lpstr>
      <vt:lpstr>24</vt:lpstr>
      <vt:lpstr>24</vt:lpstr>
      <vt:lpstr>8</vt:lpstr>
      <vt:lpstr>8</vt:lpstr>
      <vt:lpstr>71</vt:lpstr>
      <vt:lpstr>71</vt:lpstr>
      <vt:lpstr>12</vt:lpstr>
      <vt:lpstr>12</vt:lpstr>
      <vt:lpstr>63</vt:lpstr>
      <vt:lpstr>63</vt:lpstr>
      <vt:lpstr>7</vt:lpstr>
      <vt:lpstr>7</vt:lpstr>
      <vt:lpstr>84</vt:lpstr>
      <vt:lpstr>84</vt:lpstr>
      <vt:lpstr>PowerPointi esitlus</vt:lpstr>
      <vt:lpstr>PowerPointi esitlus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Reelika Kiivit</cp:lastModifiedBy>
  <cp:revision>37</cp:revision>
  <dcterms:created xsi:type="dcterms:W3CDTF">2019-02-06T08:06:42Z</dcterms:created>
  <dcterms:modified xsi:type="dcterms:W3CDTF">2025-05-13T08:34:51Z</dcterms:modified>
</cp:coreProperties>
</file>