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4" r:id="rId11"/>
    <p:sldId id="266" r:id="rId12"/>
    <p:sldId id="268" r:id="rId13"/>
    <p:sldId id="269" r:id="rId14"/>
    <p:sldId id="267" r:id="rId15"/>
    <p:sldId id="272" r:id="rId16"/>
    <p:sldId id="270" r:id="rId17"/>
    <p:sldId id="273" r:id="rId18"/>
    <p:sldId id="271" r:id="rId19"/>
    <p:sldId id="274" r:id="rId20"/>
    <p:sldId id="275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43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754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31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940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534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870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7393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807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980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953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689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8A4F-46DB-4976-8964-18318D26A69C}" type="datetimeFigureOut">
              <a:rPr lang="et-EE" smtClean="0"/>
              <a:t>12.12.2023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024-5D66-430F-9B38-2FBA5808A3A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79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0"/>
            <a:ext cx="12192000" cy="686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8454" y="5940186"/>
            <a:ext cx="3539309" cy="461665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>
                <a:latin typeface="Copperplate Gothic Bold" pitchFamily="34" charset="0"/>
                <a:cs typeface="+mn-cs"/>
              </a:rPr>
              <a:t>Mirjam Pooland</a:t>
            </a:r>
            <a:endParaRPr lang="en-GB" sz="2400" dirty="0">
              <a:latin typeface="Copperplate Gothic Bold" pitchFamily="34" charset="0"/>
              <a:cs typeface="+mn-cs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986154" y="3776851"/>
            <a:ext cx="621969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„TERVISLIKUD VALIKUD“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6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4740029051374-Draakoni-Maasika-õunajook-200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6922" y="3489976"/>
            <a:ext cx="3486934" cy="3022255"/>
          </a:xfrm>
          <a:prstGeom prst="rect">
            <a:avLst/>
          </a:prstGeom>
        </p:spPr>
      </p:pic>
      <p:pic>
        <p:nvPicPr>
          <p:cNvPr id="3" name="Picture 2" descr="C:\Users\Mimmu\Downloads\aura_gaasiga_15l_pu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5439" y="1630496"/>
            <a:ext cx="1276229" cy="465462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72019" y="242372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4800" b="1" cap="all" dirty="0" smtClean="0">
                <a:latin typeface="Comic Sans MS" pitchFamily="66" charset="0"/>
              </a:rPr>
              <a:t>Kumb on tervislikum?</a:t>
            </a:r>
            <a:endParaRPr lang="fi-FI" sz="4800" b="1" cap="al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0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12421" y="937907"/>
            <a:ext cx="1695450" cy="5035550"/>
            <a:chOff x="1373643" y="1688660"/>
            <a:chExt cx="1511273" cy="5036178"/>
          </a:xfrm>
        </p:grpSpPr>
        <p:sp>
          <p:nvSpPr>
            <p:cNvPr id="3" name="Pyöristetty suorakulmio 43"/>
            <p:cNvSpPr/>
            <p:nvPr/>
          </p:nvSpPr>
          <p:spPr>
            <a:xfrm>
              <a:off x="1687784" y="3095360"/>
              <a:ext cx="649508" cy="18226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" name="Ellipsi 44"/>
            <p:cNvSpPr/>
            <p:nvPr/>
          </p:nvSpPr>
          <p:spPr>
            <a:xfrm>
              <a:off x="1580240" y="2098286"/>
              <a:ext cx="899972" cy="90022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Puolivapaa piirto 46"/>
            <p:cNvSpPr/>
            <p:nvPr/>
          </p:nvSpPr>
          <p:spPr>
            <a:xfrm rot="20520000">
              <a:off x="1847685" y="4911687"/>
              <a:ext cx="205182" cy="176552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dirty="0"/>
            </a:p>
          </p:txBody>
        </p:sp>
        <p:sp>
          <p:nvSpPr>
            <p:cNvPr id="6" name="Puolivapaa piirto 58"/>
            <p:cNvSpPr/>
            <p:nvPr/>
          </p:nvSpPr>
          <p:spPr>
            <a:xfrm>
              <a:off x="1373643" y="1688660"/>
              <a:ext cx="1358448" cy="730341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" name="Ellipsi 59"/>
            <p:cNvSpPr/>
            <p:nvPr/>
          </p:nvSpPr>
          <p:spPr>
            <a:xfrm>
              <a:off x="1737311" y="6548603"/>
              <a:ext cx="401874" cy="176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8" name="Ellipsi 60"/>
            <p:cNvSpPr/>
            <p:nvPr/>
          </p:nvSpPr>
          <p:spPr>
            <a:xfrm rot="1587960">
              <a:off x="2484457" y="6207248"/>
              <a:ext cx="400459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9" name="Puolivapaa piirto 61"/>
            <p:cNvSpPr/>
            <p:nvPr/>
          </p:nvSpPr>
          <p:spPr>
            <a:xfrm flipH="1">
              <a:off x="1392039" y="3127114"/>
              <a:ext cx="602811" cy="146862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Puolivapaa piirto 62"/>
            <p:cNvSpPr/>
            <p:nvPr/>
          </p:nvSpPr>
          <p:spPr>
            <a:xfrm rot="20738122">
              <a:off x="2269370" y="3101711"/>
              <a:ext cx="601396" cy="186713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Puolivapaa piirto 6"/>
            <p:cNvSpPr/>
            <p:nvPr/>
          </p:nvSpPr>
          <p:spPr>
            <a:xfrm>
              <a:off x="2248144" y="4922800"/>
              <a:ext cx="506588" cy="126857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Ellipsi 28"/>
            <p:cNvSpPr/>
            <p:nvPr/>
          </p:nvSpPr>
          <p:spPr>
            <a:xfrm>
              <a:off x="1799573" y="2419001"/>
              <a:ext cx="175466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3" name="Ellipsi 29"/>
            <p:cNvSpPr/>
            <p:nvPr/>
          </p:nvSpPr>
          <p:spPr>
            <a:xfrm>
              <a:off x="2050037" y="2419001"/>
              <a:ext cx="174052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430262" y="1303032"/>
            <a:ext cx="6224625" cy="5122862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KÕNNIME </a:t>
            </a:r>
            <a:endParaRPr lang="et-EE" sz="54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JÄLLE</a:t>
            </a:r>
          </a:p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OMA KOHAL</a:t>
            </a:r>
          </a:p>
        </p:txBody>
      </p:sp>
    </p:spTree>
    <p:extLst>
      <p:ext uri="{BB962C8B-B14F-4D97-AF65-F5344CB8AC3E}">
        <p14:creationId xmlns:p14="http://schemas.microsoft.com/office/powerpoint/2010/main" val="352971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7"/>
          <p:cNvSpPr>
            <a:spLocks noGrp="1"/>
          </p:cNvSpPr>
          <p:nvPr>
            <p:ph type="title"/>
          </p:nvPr>
        </p:nvSpPr>
        <p:spPr>
          <a:xfrm>
            <a:off x="1521246" y="199872"/>
            <a:ext cx="10515600" cy="1325563"/>
          </a:xfrm>
        </p:spPr>
        <p:txBody>
          <a:bodyPr/>
          <a:lstStyle/>
          <a:p>
            <a:r>
              <a:rPr lang="et-EE" altLang="et-EE" b="1" dirty="0" smtClean="0">
                <a:latin typeface="Comic Sans MS" panose="030F0702030302020204" pitchFamily="66" charset="0"/>
              </a:rPr>
              <a:t>NÜÜD VASTA </a:t>
            </a:r>
            <a:r>
              <a:rPr lang="et-EE" altLang="et-EE" b="1" dirty="0" smtClean="0">
                <a:latin typeface="Comic Sans MS" panose="030F0702030302020204" pitchFamily="66" charset="0"/>
              </a:rPr>
              <a:t>PAINUTUSEGA!</a:t>
            </a:r>
          </a:p>
        </p:txBody>
      </p:sp>
      <p:pic>
        <p:nvPicPr>
          <p:cNvPr id="9219" name="Picture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5236" y="1525435"/>
            <a:ext cx="2250220" cy="5186392"/>
          </a:xfrm>
          <a:noFill/>
        </p:spPr>
      </p:pic>
      <p:pic>
        <p:nvPicPr>
          <p:cNvPr id="9220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8" y="1671609"/>
            <a:ext cx="2187345" cy="50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9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69260" y="2591929"/>
            <a:ext cx="6224625" cy="5122862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VALMIS?</a:t>
            </a:r>
            <a:endParaRPr lang="fi-FI" sz="54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64103810921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2604" y="2588964"/>
            <a:ext cx="2437517" cy="3408707"/>
          </a:xfrm>
          <a:prstGeom prst="rect">
            <a:avLst/>
          </a:prstGeom>
        </p:spPr>
      </p:pic>
      <p:pic>
        <p:nvPicPr>
          <p:cNvPr id="3" name="Content Placeholder 5" descr="india-pahklid-100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6490" y="2221460"/>
            <a:ext cx="2937674" cy="43487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27104" y="705080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4800" b="1" cap="all" dirty="0" smtClean="0">
                <a:latin typeface="Comic Sans MS" pitchFamily="66" charset="0"/>
              </a:rPr>
              <a:t>Kumb on tervislikum?</a:t>
            </a:r>
            <a:endParaRPr lang="fi-FI" sz="4800" b="1" cap="al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0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12421" y="937907"/>
            <a:ext cx="1695450" cy="5035550"/>
            <a:chOff x="1373643" y="1688660"/>
            <a:chExt cx="1511273" cy="5036178"/>
          </a:xfrm>
        </p:grpSpPr>
        <p:sp>
          <p:nvSpPr>
            <p:cNvPr id="3" name="Pyöristetty suorakulmio 43"/>
            <p:cNvSpPr/>
            <p:nvPr/>
          </p:nvSpPr>
          <p:spPr>
            <a:xfrm>
              <a:off x="1687784" y="3095360"/>
              <a:ext cx="649508" cy="18226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" name="Ellipsi 44"/>
            <p:cNvSpPr/>
            <p:nvPr/>
          </p:nvSpPr>
          <p:spPr>
            <a:xfrm>
              <a:off x="1580240" y="2098286"/>
              <a:ext cx="899972" cy="90022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Puolivapaa piirto 46"/>
            <p:cNvSpPr/>
            <p:nvPr/>
          </p:nvSpPr>
          <p:spPr>
            <a:xfrm rot="20520000">
              <a:off x="1847685" y="4911687"/>
              <a:ext cx="205182" cy="176552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dirty="0"/>
            </a:p>
          </p:txBody>
        </p:sp>
        <p:sp>
          <p:nvSpPr>
            <p:cNvPr id="6" name="Puolivapaa piirto 58"/>
            <p:cNvSpPr/>
            <p:nvPr/>
          </p:nvSpPr>
          <p:spPr>
            <a:xfrm>
              <a:off x="1373643" y="1688660"/>
              <a:ext cx="1358448" cy="730341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" name="Ellipsi 59"/>
            <p:cNvSpPr/>
            <p:nvPr/>
          </p:nvSpPr>
          <p:spPr>
            <a:xfrm>
              <a:off x="1737311" y="6548603"/>
              <a:ext cx="401874" cy="176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8" name="Ellipsi 60"/>
            <p:cNvSpPr/>
            <p:nvPr/>
          </p:nvSpPr>
          <p:spPr>
            <a:xfrm rot="1587960">
              <a:off x="2484457" y="6207248"/>
              <a:ext cx="400459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9" name="Puolivapaa piirto 61"/>
            <p:cNvSpPr/>
            <p:nvPr/>
          </p:nvSpPr>
          <p:spPr>
            <a:xfrm flipH="1">
              <a:off x="1392039" y="3127114"/>
              <a:ext cx="602811" cy="146862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Puolivapaa piirto 62"/>
            <p:cNvSpPr/>
            <p:nvPr/>
          </p:nvSpPr>
          <p:spPr>
            <a:xfrm rot="20738122">
              <a:off x="2269370" y="3101711"/>
              <a:ext cx="601396" cy="186713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Puolivapaa piirto 6"/>
            <p:cNvSpPr/>
            <p:nvPr/>
          </p:nvSpPr>
          <p:spPr>
            <a:xfrm>
              <a:off x="2248144" y="4922800"/>
              <a:ext cx="506588" cy="126857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Ellipsi 28"/>
            <p:cNvSpPr/>
            <p:nvPr/>
          </p:nvSpPr>
          <p:spPr>
            <a:xfrm>
              <a:off x="1799573" y="2419001"/>
              <a:ext cx="175466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3" name="Ellipsi 29"/>
            <p:cNvSpPr/>
            <p:nvPr/>
          </p:nvSpPr>
          <p:spPr>
            <a:xfrm>
              <a:off x="2050037" y="2419001"/>
              <a:ext cx="174052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29414" y="1842782"/>
            <a:ext cx="6224625" cy="5122862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ÄRA UNUSTA</a:t>
            </a:r>
          </a:p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SAMMUMIST</a:t>
            </a:r>
            <a:endParaRPr lang="fi-FI" sz="54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9817" y="429658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4800" b="1" cap="all" dirty="0" smtClean="0">
                <a:latin typeface="Comic Sans MS" pitchFamily="66" charset="0"/>
              </a:rPr>
              <a:t>Kumb on tervislikum?</a:t>
            </a:r>
            <a:endParaRPr lang="fi-FI" sz="4800" b="1" cap="all" dirty="0">
              <a:latin typeface="Comic Sans MS" pitchFamily="66" charset="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17" y="2099730"/>
            <a:ext cx="5080689" cy="4474643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78" y="1997667"/>
            <a:ext cx="4572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69260" y="2591929"/>
            <a:ext cx="6224625" cy="5122862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OLED VALMIS?</a:t>
            </a:r>
            <a:endParaRPr lang="fi-FI" sz="54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24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4001686536025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89785">
            <a:off x="1344057" y="2317560"/>
            <a:ext cx="3459296" cy="3459295"/>
          </a:xfrm>
          <a:prstGeom prst="rect">
            <a:avLst/>
          </a:prstGeom>
        </p:spPr>
      </p:pic>
      <p:pic>
        <p:nvPicPr>
          <p:cNvPr id="3" name="Content Placeholder 7" descr="puuvilj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7698" y="1776800"/>
            <a:ext cx="5476288" cy="480182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3036" y="429658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4800" b="1" cap="all" dirty="0" smtClean="0">
                <a:latin typeface="Comic Sans MS" pitchFamily="66" charset="0"/>
              </a:rPr>
              <a:t>Kumb on tervislikum?</a:t>
            </a:r>
            <a:endParaRPr lang="fi-FI" sz="4800" b="1" cap="al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84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6135" y="538756"/>
            <a:ext cx="1163513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altLang="et-EE" sz="4000" b="1" dirty="0" smtClean="0">
                <a:latin typeface="Comic Sans MS" panose="030F0702030302020204" pitchFamily="66" charset="0"/>
              </a:rPr>
              <a:t>NÜÜD VASTA HÜPATES VÕI SEISTES!</a:t>
            </a:r>
            <a:endParaRPr lang="et-EE" altLang="et-EE" sz="4000" b="1" dirty="0">
              <a:latin typeface="Comic Sans MS" panose="030F0702030302020204" pitchFamily="66" charset="0"/>
            </a:endParaRPr>
          </a:p>
        </p:txBody>
      </p:sp>
      <p:grpSp>
        <p:nvGrpSpPr>
          <p:cNvPr id="3" name="Group 25"/>
          <p:cNvGrpSpPr>
            <a:grpSpLocks noGrp="1"/>
          </p:cNvGrpSpPr>
          <p:nvPr/>
        </p:nvGrpSpPr>
        <p:grpSpPr bwMode="auto">
          <a:xfrm>
            <a:off x="1042988" y="2467778"/>
            <a:ext cx="2162920" cy="4118760"/>
            <a:chOff x="2555380" y="1273607"/>
            <a:chExt cx="2568566" cy="5116755"/>
          </a:xfrm>
        </p:grpSpPr>
        <p:sp>
          <p:nvSpPr>
            <p:cNvPr id="4" name="Pyöristetty suorakulmio 17"/>
            <p:cNvSpPr/>
            <p:nvPr/>
          </p:nvSpPr>
          <p:spPr>
            <a:xfrm>
              <a:off x="3502948" y="2680361"/>
              <a:ext cx="649591" cy="1822815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Ellipsi 18"/>
            <p:cNvSpPr/>
            <p:nvPr/>
          </p:nvSpPr>
          <p:spPr>
            <a:xfrm>
              <a:off x="3395677" y="1683387"/>
              <a:ext cx="901381" cy="899631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6" name="Puolivapaa piirto 19"/>
            <p:cNvSpPr/>
            <p:nvPr/>
          </p:nvSpPr>
          <p:spPr>
            <a:xfrm>
              <a:off x="3374818" y="4512596"/>
              <a:ext cx="205604" cy="176315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" name="Puolivapaa piirto 20"/>
            <p:cNvSpPr/>
            <p:nvPr/>
          </p:nvSpPr>
          <p:spPr>
            <a:xfrm flipH="1">
              <a:off x="4069106" y="4512596"/>
              <a:ext cx="227952" cy="176315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8" name="Puolivapaa piirto 23"/>
            <p:cNvSpPr/>
            <p:nvPr/>
          </p:nvSpPr>
          <p:spPr>
            <a:xfrm>
              <a:off x="3188582" y="1273607"/>
              <a:ext cx="1358777" cy="730068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9" name="Ellipsi 54"/>
            <p:cNvSpPr/>
            <p:nvPr/>
          </p:nvSpPr>
          <p:spPr>
            <a:xfrm>
              <a:off x="2999366" y="6167417"/>
              <a:ext cx="400779" cy="17741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Ellipsi 55"/>
            <p:cNvSpPr/>
            <p:nvPr/>
          </p:nvSpPr>
          <p:spPr>
            <a:xfrm>
              <a:off x="4277690" y="6179977"/>
              <a:ext cx="400779" cy="17584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Ellipsi 39"/>
            <p:cNvSpPr/>
            <p:nvPr/>
          </p:nvSpPr>
          <p:spPr>
            <a:xfrm>
              <a:off x="3645978" y="2006815"/>
              <a:ext cx="174316" cy="17584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Ellipsi 42"/>
            <p:cNvSpPr/>
            <p:nvPr/>
          </p:nvSpPr>
          <p:spPr>
            <a:xfrm>
              <a:off x="3894788" y="2006815"/>
              <a:ext cx="174317" cy="17584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3" name="Puolivapaa piirto 63"/>
            <p:cNvSpPr/>
            <p:nvPr/>
          </p:nvSpPr>
          <p:spPr>
            <a:xfrm rot="20963845">
              <a:off x="4024409" y="2691352"/>
              <a:ext cx="600424" cy="186677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4" name="Puolivapaa piirto 64"/>
            <p:cNvSpPr/>
            <p:nvPr/>
          </p:nvSpPr>
          <p:spPr>
            <a:xfrm rot="741988" flipH="1">
              <a:off x="3032144" y="2677221"/>
              <a:ext cx="591485" cy="1866776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cxnSp>
          <p:nvCxnSpPr>
            <p:cNvPr id="15" name="Suora yhdysviiva 7"/>
            <p:cNvCxnSpPr/>
            <p:nvPr/>
          </p:nvCxnSpPr>
          <p:spPr>
            <a:xfrm>
              <a:off x="2555380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8687617" y="1784732"/>
            <a:ext cx="2208065" cy="4802489"/>
            <a:chOff x="6263261" y="363565"/>
            <a:chExt cx="2568566" cy="6026797"/>
          </a:xfrm>
        </p:grpSpPr>
        <p:sp>
          <p:nvSpPr>
            <p:cNvPr id="17" name="Pyöristetty suorakulmio 43"/>
            <p:cNvSpPr/>
            <p:nvPr/>
          </p:nvSpPr>
          <p:spPr>
            <a:xfrm>
              <a:off x="7134654" y="2121452"/>
              <a:ext cx="649613" cy="182293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8" name="Ellipsi 44"/>
            <p:cNvSpPr/>
            <p:nvPr/>
          </p:nvSpPr>
          <p:spPr>
            <a:xfrm>
              <a:off x="7026124" y="1121836"/>
              <a:ext cx="902852" cy="902051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9" name="Puolivapaa piirto 46"/>
            <p:cNvSpPr/>
            <p:nvPr/>
          </p:nvSpPr>
          <p:spPr>
            <a:xfrm>
              <a:off x="7005676" y="3952941"/>
              <a:ext cx="207624" cy="176473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0" name="Puolivapaa piirto 47"/>
            <p:cNvSpPr/>
            <p:nvPr/>
          </p:nvSpPr>
          <p:spPr>
            <a:xfrm flipH="1">
              <a:off x="7700903" y="3952941"/>
              <a:ext cx="228073" cy="176473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1" name="Puolivapaa piirto 52"/>
            <p:cNvSpPr/>
            <p:nvPr/>
          </p:nvSpPr>
          <p:spPr>
            <a:xfrm>
              <a:off x="7809434" y="363565"/>
              <a:ext cx="602425" cy="1867434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2" name="Puolivapaa piirto 53"/>
            <p:cNvSpPr/>
            <p:nvPr/>
          </p:nvSpPr>
          <p:spPr>
            <a:xfrm flipH="1">
              <a:off x="6524364" y="373835"/>
              <a:ext cx="600852" cy="1865722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3" name="Puolivapaa piirto 58"/>
            <p:cNvSpPr/>
            <p:nvPr/>
          </p:nvSpPr>
          <p:spPr>
            <a:xfrm>
              <a:off x="6820072" y="714458"/>
              <a:ext cx="1358996" cy="730883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4" name="Ellipsi 59"/>
            <p:cNvSpPr/>
            <p:nvPr/>
          </p:nvSpPr>
          <p:spPr>
            <a:xfrm rot="19441283">
              <a:off x="6659635" y="5697134"/>
              <a:ext cx="401093" cy="174591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5" name="Ellipsi 60"/>
            <p:cNvSpPr/>
            <p:nvPr/>
          </p:nvSpPr>
          <p:spPr>
            <a:xfrm rot="2141939">
              <a:off x="7861340" y="5697134"/>
              <a:ext cx="402666" cy="176303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6" name="Ellipsi 61"/>
            <p:cNvSpPr/>
            <p:nvPr/>
          </p:nvSpPr>
          <p:spPr>
            <a:xfrm>
              <a:off x="7277790" y="1448765"/>
              <a:ext cx="174593" cy="174591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7" name="Ellipsi 62"/>
            <p:cNvSpPr/>
            <p:nvPr/>
          </p:nvSpPr>
          <p:spPr>
            <a:xfrm>
              <a:off x="7526310" y="1448765"/>
              <a:ext cx="174593" cy="174591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cxnSp>
          <p:nvCxnSpPr>
            <p:cNvPr id="28" name="Suora yhdysviiva 7"/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52171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12421" y="937907"/>
            <a:ext cx="1695450" cy="5035550"/>
            <a:chOff x="1373643" y="1688660"/>
            <a:chExt cx="1511273" cy="5036178"/>
          </a:xfrm>
        </p:grpSpPr>
        <p:sp>
          <p:nvSpPr>
            <p:cNvPr id="3" name="Pyöristetty suorakulmio 43"/>
            <p:cNvSpPr/>
            <p:nvPr/>
          </p:nvSpPr>
          <p:spPr>
            <a:xfrm>
              <a:off x="1687784" y="3095360"/>
              <a:ext cx="649508" cy="18226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" name="Ellipsi 44"/>
            <p:cNvSpPr/>
            <p:nvPr/>
          </p:nvSpPr>
          <p:spPr>
            <a:xfrm>
              <a:off x="1580240" y="2098286"/>
              <a:ext cx="899972" cy="90022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Puolivapaa piirto 46"/>
            <p:cNvSpPr/>
            <p:nvPr/>
          </p:nvSpPr>
          <p:spPr>
            <a:xfrm rot="20520000">
              <a:off x="1847685" y="4911687"/>
              <a:ext cx="205182" cy="176552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dirty="0"/>
            </a:p>
          </p:txBody>
        </p:sp>
        <p:sp>
          <p:nvSpPr>
            <p:cNvPr id="6" name="Puolivapaa piirto 58"/>
            <p:cNvSpPr/>
            <p:nvPr/>
          </p:nvSpPr>
          <p:spPr>
            <a:xfrm>
              <a:off x="1373643" y="1688660"/>
              <a:ext cx="1358448" cy="730341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" name="Ellipsi 59"/>
            <p:cNvSpPr/>
            <p:nvPr/>
          </p:nvSpPr>
          <p:spPr>
            <a:xfrm>
              <a:off x="1737311" y="6548603"/>
              <a:ext cx="401874" cy="176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8" name="Ellipsi 60"/>
            <p:cNvSpPr/>
            <p:nvPr/>
          </p:nvSpPr>
          <p:spPr>
            <a:xfrm rot="1587960">
              <a:off x="2484457" y="6207248"/>
              <a:ext cx="400459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9" name="Puolivapaa piirto 61"/>
            <p:cNvSpPr/>
            <p:nvPr/>
          </p:nvSpPr>
          <p:spPr>
            <a:xfrm flipH="1">
              <a:off x="1392039" y="3127114"/>
              <a:ext cx="602811" cy="146862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Puolivapaa piirto 62"/>
            <p:cNvSpPr/>
            <p:nvPr/>
          </p:nvSpPr>
          <p:spPr>
            <a:xfrm rot="20738122">
              <a:off x="2269370" y="3101711"/>
              <a:ext cx="601396" cy="186713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Puolivapaa piirto 6"/>
            <p:cNvSpPr/>
            <p:nvPr/>
          </p:nvSpPr>
          <p:spPr>
            <a:xfrm>
              <a:off x="2248144" y="4922800"/>
              <a:ext cx="506588" cy="126857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Ellipsi 28"/>
            <p:cNvSpPr/>
            <p:nvPr/>
          </p:nvSpPr>
          <p:spPr>
            <a:xfrm>
              <a:off x="1799573" y="2419001"/>
              <a:ext cx="175466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3" name="Ellipsi 29"/>
            <p:cNvSpPr/>
            <p:nvPr/>
          </p:nvSpPr>
          <p:spPr>
            <a:xfrm>
              <a:off x="2050037" y="2419001"/>
              <a:ext cx="174052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671056" y="1347482"/>
            <a:ext cx="6224625" cy="5122862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TÕUSE PÜSTI </a:t>
            </a:r>
            <a:b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JA</a:t>
            </a:r>
            <a:b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KÕNNI KOHAPEAL</a:t>
            </a:r>
            <a:endParaRPr lang="fi-FI" sz="54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4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egg-2796898_960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6367" y="735190"/>
            <a:ext cx="6819478" cy="5894707"/>
          </a:xfrm>
          <a:prstGeom prst="rect">
            <a:avLst/>
          </a:prstGeom>
        </p:spPr>
      </p:pic>
      <p:pic>
        <p:nvPicPr>
          <p:cNvPr id="3" name="Content Placeholder 11" descr="kinder_miksi_kotelo_on_keltai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214" y="2149898"/>
            <a:ext cx="2946888" cy="341369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750" y="352540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4800" b="1" cap="all" dirty="0" smtClean="0">
                <a:latin typeface="Comic Sans MS" pitchFamily="66" charset="0"/>
              </a:rPr>
              <a:t>Kumb on tervislikum?</a:t>
            </a:r>
            <a:endParaRPr lang="fi-FI" sz="4800" b="1" cap="al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4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69260" y="2591929"/>
            <a:ext cx="6224625" cy="5122862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OLED VALMIS?</a:t>
            </a:r>
            <a:endParaRPr lang="fi-FI" sz="54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9172537" y="1288972"/>
            <a:ext cx="1557892" cy="4761603"/>
            <a:chOff x="1373643" y="1688660"/>
            <a:chExt cx="1511273" cy="5036178"/>
          </a:xfrm>
        </p:grpSpPr>
        <p:sp>
          <p:nvSpPr>
            <p:cNvPr id="4" name="Pyöristetty suorakulmio 43"/>
            <p:cNvSpPr/>
            <p:nvPr/>
          </p:nvSpPr>
          <p:spPr>
            <a:xfrm>
              <a:off x="1687784" y="3095360"/>
              <a:ext cx="649508" cy="18226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Ellipsi 44"/>
            <p:cNvSpPr/>
            <p:nvPr/>
          </p:nvSpPr>
          <p:spPr>
            <a:xfrm>
              <a:off x="1580240" y="2098286"/>
              <a:ext cx="899972" cy="90022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6" name="Puolivapaa piirto 46"/>
            <p:cNvSpPr/>
            <p:nvPr/>
          </p:nvSpPr>
          <p:spPr>
            <a:xfrm rot="20520000">
              <a:off x="1847685" y="4911687"/>
              <a:ext cx="205182" cy="176552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dirty="0"/>
            </a:p>
          </p:txBody>
        </p:sp>
        <p:sp>
          <p:nvSpPr>
            <p:cNvPr id="7" name="Puolivapaa piirto 58"/>
            <p:cNvSpPr/>
            <p:nvPr/>
          </p:nvSpPr>
          <p:spPr>
            <a:xfrm>
              <a:off x="1373643" y="1688660"/>
              <a:ext cx="1358448" cy="730341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8" name="Ellipsi 59"/>
            <p:cNvSpPr/>
            <p:nvPr/>
          </p:nvSpPr>
          <p:spPr>
            <a:xfrm>
              <a:off x="1737311" y="6548603"/>
              <a:ext cx="401874" cy="176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9" name="Ellipsi 60"/>
            <p:cNvSpPr/>
            <p:nvPr/>
          </p:nvSpPr>
          <p:spPr>
            <a:xfrm rot="1587960">
              <a:off x="2484457" y="6207248"/>
              <a:ext cx="400459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Puolivapaa piirto 61"/>
            <p:cNvSpPr/>
            <p:nvPr/>
          </p:nvSpPr>
          <p:spPr>
            <a:xfrm flipH="1">
              <a:off x="1392039" y="3127114"/>
              <a:ext cx="602811" cy="146862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Puolivapaa piirto 62"/>
            <p:cNvSpPr/>
            <p:nvPr/>
          </p:nvSpPr>
          <p:spPr>
            <a:xfrm rot="20738122">
              <a:off x="2269370" y="3101711"/>
              <a:ext cx="601396" cy="186713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Puolivapaa piirto 6"/>
            <p:cNvSpPr/>
            <p:nvPr/>
          </p:nvSpPr>
          <p:spPr>
            <a:xfrm>
              <a:off x="2248144" y="4922800"/>
              <a:ext cx="506588" cy="126857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3" name="Ellipsi 28"/>
            <p:cNvSpPr/>
            <p:nvPr/>
          </p:nvSpPr>
          <p:spPr>
            <a:xfrm>
              <a:off x="1799573" y="2419001"/>
              <a:ext cx="175466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50037" y="2419001"/>
              <a:ext cx="174052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88390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Lay-s-Spring-Onion-Cheese-Chips-36g-60095108045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27" y="1619480"/>
            <a:ext cx="4824413" cy="4824413"/>
          </a:xfrm>
          <a:prstGeom prst="rect">
            <a:avLst/>
          </a:prstGeom>
        </p:spPr>
      </p:pic>
      <p:pic>
        <p:nvPicPr>
          <p:cNvPr id="3" name="Content Placeholder 7" descr="chips2_1_2000_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1109" y="2382570"/>
            <a:ext cx="5436096" cy="329823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62700" y="231355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4800" b="1" cap="all" dirty="0" smtClean="0">
                <a:latin typeface="Comic Sans MS" pitchFamily="66" charset="0"/>
              </a:rPr>
              <a:t>Kumb on tervislikum?</a:t>
            </a:r>
            <a:endParaRPr lang="fi-FI" sz="4800" b="1" cap="al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 rot="21181082">
            <a:off x="1690468" y="1067528"/>
            <a:ext cx="7007725" cy="231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6000" b="1" cap="all" dirty="0">
                <a:latin typeface="Comic Sans MS" pitchFamily="66" charset="0"/>
                <a:cs typeface="+mn-cs"/>
              </a:rPr>
              <a:t>Aitäh</a:t>
            </a:r>
            <a:r>
              <a:rPr lang="fi-FI" sz="6000" b="1" cap="all" dirty="0">
                <a:latin typeface="Comic Sans MS" pitchFamily="66" charset="0"/>
                <a:cs typeface="+mn-cs"/>
              </a:rPr>
              <a:t> </a:t>
            </a:r>
            <a:endParaRPr lang="et-EE" sz="6000" b="1" cap="all" dirty="0">
              <a:latin typeface="Comic Sans MS" pitchFamily="66" charset="0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0" b="1" cap="all" dirty="0">
                <a:latin typeface="Comic Sans MS" pitchFamily="66" charset="0"/>
                <a:cs typeface="+mn-cs"/>
              </a:rPr>
              <a:t>ja ku</a:t>
            </a:r>
            <a:r>
              <a:rPr lang="et-EE" sz="6000" b="1" cap="all" dirty="0">
                <a:latin typeface="Comic Sans MS" pitchFamily="66" charset="0"/>
                <a:cs typeface="+mn-cs"/>
              </a:rPr>
              <a:t>mmardus</a:t>
            </a:r>
            <a:r>
              <a:rPr lang="fi-FI" sz="6000" b="1" cap="all" dirty="0">
                <a:latin typeface="Comic Sans MS" pitchFamily="66" charset="0"/>
                <a:cs typeface="+mn-cs"/>
              </a:rPr>
              <a:t>!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37" y="3330231"/>
            <a:ext cx="3303779" cy="30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35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3015" y="1476452"/>
            <a:ext cx="8848725" cy="2170113"/>
          </a:xfrm>
          <a:prstGeom prst="rect">
            <a:avLst/>
          </a:prstGeom>
        </p:spPr>
        <p:txBody>
          <a:bodyPr lIns="121920" tIns="60960" rIns="121920" bIns="6096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t-EE" altLang="et-EE" sz="6600" b="1" dirty="0" smtClean="0">
                <a:latin typeface="Comic Sans MS" panose="030F0702030302020204" pitchFamily="66" charset="0"/>
              </a:rPr>
              <a:t>TEE TERVISLIKUM VALIK</a:t>
            </a:r>
            <a:endParaRPr lang="fi-FI" altLang="et-EE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7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0420" y="231355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fi-FI" sz="4800" b="1" cap="all" dirty="0" smtClean="0">
                <a:latin typeface="Comic Sans MS" pitchFamily="66" charset="0"/>
              </a:rPr>
              <a:t>Vasta</a:t>
            </a:r>
            <a:r>
              <a:rPr lang="et-EE" sz="4800" b="1" cap="all" dirty="0" smtClean="0">
                <a:latin typeface="Comic Sans MS" pitchFamily="66" charset="0"/>
              </a:rPr>
              <a:t> küünarnukkidega</a:t>
            </a:r>
            <a:r>
              <a:rPr lang="fi-FI" sz="4800" b="1" cap="all" dirty="0" smtClean="0">
                <a:latin typeface="Comic Sans MS" pitchFamily="66" charset="0"/>
              </a:rPr>
              <a:t>!</a:t>
            </a:r>
            <a:endParaRPr lang="fi-FI" sz="4800" b="1" cap="all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5"/>
          <a:stretch>
            <a:fillRect/>
          </a:stretch>
        </p:blipFill>
        <p:spPr bwMode="auto">
          <a:xfrm>
            <a:off x="1243262" y="2991498"/>
            <a:ext cx="2149934" cy="38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5"/>
          <a:stretch>
            <a:fillRect/>
          </a:stretch>
        </p:blipFill>
        <p:spPr bwMode="auto">
          <a:xfrm flipH="1">
            <a:off x="8877760" y="2991498"/>
            <a:ext cx="2227242" cy="38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9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dessert-dieet-hommikusook-kaera-maasikas-magus-puder-puuviljad-69615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73715" y="2445266"/>
            <a:ext cx="4523495" cy="320357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5" descr="Nestlé-CiniMinis-891x499.png"/>
          <p:cNvPicPr>
            <a:picLocks noChangeAspect="1"/>
          </p:cNvPicPr>
          <p:nvPr/>
        </p:nvPicPr>
        <p:blipFill>
          <a:blip r:embed="rId3" cstate="print"/>
          <a:srcRect r="14416"/>
          <a:stretch>
            <a:fillRect/>
          </a:stretch>
        </p:blipFill>
        <p:spPr bwMode="auto">
          <a:xfrm>
            <a:off x="6450780" y="2516703"/>
            <a:ext cx="4202531" cy="316865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73715" y="627962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4800" b="1" cap="all" dirty="0" smtClean="0">
                <a:latin typeface="Comic Sans MS" pitchFamily="66" charset="0"/>
              </a:rPr>
              <a:t>Kumb on tervislikum?</a:t>
            </a:r>
            <a:endParaRPr lang="fi-FI" sz="4800" b="1" cap="al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12421" y="937907"/>
            <a:ext cx="1695450" cy="5035550"/>
            <a:chOff x="1373643" y="1688660"/>
            <a:chExt cx="1511273" cy="5036178"/>
          </a:xfrm>
        </p:grpSpPr>
        <p:sp>
          <p:nvSpPr>
            <p:cNvPr id="3" name="Pyöristetty suorakulmio 43"/>
            <p:cNvSpPr/>
            <p:nvPr/>
          </p:nvSpPr>
          <p:spPr>
            <a:xfrm>
              <a:off x="1687784" y="3095360"/>
              <a:ext cx="649508" cy="18226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" name="Ellipsi 44"/>
            <p:cNvSpPr/>
            <p:nvPr/>
          </p:nvSpPr>
          <p:spPr>
            <a:xfrm>
              <a:off x="1580240" y="2098286"/>
              <a:ext cx="899972" cy="90022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Puolivapaa piirto 46"/>
            <p:cNvSpPr/>
            <p:nvPr/>
          </p:nvSpPr>
          <p:spPr>
            <a:xfrm rot="20520000">
              <a:off x="1847685" y="4911687"/>
              <a:ext cx="205182" cy="176552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dirty="0"/>
            </a:p>
          </p:txBody>
        </p:sp>
        <p:sp>
          <p:nvSpPr>
            <p:cNvPr id="6" name="Puolivapaa piirto 58"/>
            <p:cNvSpPr/>
            <p:nvPr/>
          </p:nvSpPr>
          <p:spPr>
            <a:xfrm>
              <a:off x="1373643" y="1688660"/>
              <a:ext cx="1358448" cy="730341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" name="Ellipsi 59"/>
            <p:cNvSpPr/>
            <p:nvPr/>
          </p:nvSpPr>
          <p:spPr>
            <a:xfrm>
              <a:off x="1737311" y="6548603"/>
              <a:ext cx="401874" cy="176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8" name="Ellipsi 60"/>
            <p:cNvSpPr/>
            <p:nvPr/>
          </p:nvSpPr>
          <p:spPr>
            <a:xfrm rot="1587960">
              <a:off x="2484457" y="6207248"/>
              <a:ext cx="400459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9" name="Puolivapaa piirto 61"/>
            <p:cNvSpPr/>
            <p:nvPr/>
          </p:nvSpPr>
          <p:spPr>
            <a:xfrm flipH="1">
              <a:off x="1392039" y="3127114"/>
              <a:ext cx="602811" cy="146862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Puolivapaa piirto 62"/>
            <p:cNvSpPr/>
            <p:nvPr/>
          </p:nvSpPr>
          <p:spPr>
            <a:xfrm rot="20738122">
              <a:off x="2269370" y="3101711"/>
              <a:ext cx="601396" cy="186713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Puolivapaa piirto 6"/>
            <p:cNvSpPr/>
            <p:nvPr/>
          </p:nvSpPr>
          <p:spPr>
            <a:xfrm>
              <a:off x="2248144" y="4922800"/>
              <a:ext cx="506588" cy="126857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Ellipsi 28"/>
            <p:cNvSpPr/>
            <p:nvPr/>
          </p:nvSpPr>
          <p:spPr>
            <a:xfrm>
              <a:off x="1799573" y="2419001"/>
              <a:ext cx="175466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3" name="Ellipsi 29"/>
            <p:cNvSpPr/>
            <p:nvPr/>
          </p:nvSpPr>
          <p:spPr>
            <a:xfrm>
              <a:off x="2050037" y="2419001"/>
              <a:ext cx="174052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29414" y="1842782"/>
            <a:ext cx="6224625" cy="5122862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ÄRA UNUSTA</a:t>
            </a:r>
          </a:p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SAMMUMIST</a:t>
            </a:r>
            <a:endParaRPr lang="fi-FI" sz="54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0420" y="231355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fi-FI" sz="4800" b="1" cap="all" dirty="0" smtClean="0">
                <a:latin typeface="Comic Sans MS" pitchFamily="66" charset="0"/>
              </a:rPr>
              <a:t>Vasta</a:t>
            </a:r>
            <a:r>
              <a:rPr lang="et-EE" sz="4800" b="1" cap="all" dirty="0" smtClean="0">
                <a:latin typeface="Comic Sans MS" pitchFamily="66" charset="0"/>
              </a:rPr>
              <a:t> JÄLLE küünarnukkidega</a:t>
            </a:r>
            <a:r>
              <a:rPr lang="fi-FI" sz="4800" b="1" cap="all" dirty="0" smtClean="0">
                <a:latin typeface="Comic Sans MS" pitchFamily="66" charset="0"/>
              </a:rPr>
              <a:t>!</a:t>
            </a:r>
            <a:endParaRPr lang="fi-FI" sz="4800" b="1" cap="all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5"/>
          <a:stretch>
            <a:fillRect/>
          </a:stretch>
        </p:blipFill>
        <p:spPr bwMode="auto">
          <a:xfrm>
            <a:off x="1243262" y="2991498"/>
            <a:ext cx="2149934" cy="38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5"/>
          <a:stretch>
            <a:fillRect/>
          </a:stretch>
        </p:blipFill>
        <p:spPr bwMode="auto">
          <a:xfrm flipH="1">
            <a:off x="8877760" y="2991498"/>
            <a:ext cx="2227242" cy="38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29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mmu\Downloads\aura_gaasiga_15l_pu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0598" y="1967584"/>
            <a:ext cx="1411424" cy="4628824"/>
          </a:xfrm>
          <a:prstGeom prst="rect">
            <a:avLst/>
          </a:prstGeom>
          <a:noFill/>
        </p:spPr>
      </p:pic>
      <p:pic>
        <p:nvPicPr>
          <p:cNvPr id="3" name="Content Placeholder 7" descr="0381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3597" y="1894902"/>
            <a:ext cx="4119765" cy="463006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72019" y="319490"/>
            <a:ext cx="8604250" cy="2506663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4800" b="1" cap="all" dirty="0" smtClean="0">
                <a:latin typeface="Comic Sans MS" pitchFamily="66" charset="0"/>
              </a:rPr>
              <a:t>Kumb on tervislikum?</a:t>
            </a:r>
            <a:endParaRPr lang="fi-FI" sz="4800" b="1" cap="al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7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12421" y="937907"/>
            <a:ext cx="1695450" cy="5035550"/>
            <a:chOff x="1373643" y="1688660"/>
            <a:chExt cx="1511273" cy="5036178"/>
          </a:xfrm>
        </p:grpSpPr>
        <p:sp>
          <p:nvSpPr>
            <p:cNvPr id="3" name="Pyöristetty suorakulmio 43"/>
            <p:cNvSpPr/>
            <p:nvPr/>
          </p:nvSpPr>
          <p:spPr>
            <a:xfrm>
              <a:off x="1687784" y="3095360"/>
              <a:ext cx="649508" cy="18226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" name="Ellipsi 44"/>
            <p:cNvSpPr/>
            <p:nvPr/>
          </p:nvSpPr>
          <p:spPr>
            <a:xfrm>
              <a:off x="1580240" y="2098286"/>
              <a:ext cx="899972" cy="900224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Puolivapaa piirto 46"/>
            <p:cNvSpPr/>
            <p:nvPr/>
          </p:nvSpPr>
          <p:spPr>
            <a:xfrm rot="20520000">
              <a:off x="1847685" y="4911687"/>
              <a:ext cx="205182" cy="176552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dirty="0"/>
            </a:p>
          </p:txBody>
        </p:sp>
        <p:sp>
          <p:nvSpPr>
            <p:cNvPr id="6" name="Puolivapaa piirto 58"/>
            <p:cNvSpPr/>
            <p:nvPr/>
          </p:nvSpPr>
          <p:spPr>
            <a:xfrm>
              <a:off x="1373643" y="1688660"/>
              <a:ext cx="1358448" cy="730341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" name="Ellipsi 59"/>
            <p:cNvSpPr/>
            <p:nvPr/>
          </p:nvSpPr>
          <p:spPr>
            <a:xfrm>
              <a:off x="1737311" y="6548603"/>
              <a:ext cx="401874" cy="176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8" name="Ellipsi 60"/>
            <p:cNvSpPr/>
            <p:nvPr/>
          </p:nvSpPr>
          <p:spPr>
            <a:xfrm rot="1587960">
              <a:off x="2484457" y="6207248"/>
              <a:ext cx="400459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9" name="Puolivapaa piirto 61"/>
            <p:cNvSpPr/>
            <p:nvPr/>
          </p:nvSpPr>
          <p:spPr>
            <a:xfrm flipH="1">
              <a:off x="1392039" y="3127114"/>
              <a:ext cx="602811" cy="146862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Puolivapaa piirto 62"/>
            <p:cNvSpPr/>
            <p:nvPr/>
          </p:nvSpPr>
          <p:spPr>
            <a:xfrm rot="20738122">
              <a:off x="2269370" y="3101711"/>
              <a:ext cx="601396" cy="186713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Puolivapaa piirto 6"/>
            <p:cNvSpPr/>
            <p:nvPr/>
          </p:nvSpPr>
          <p:spPr>
            <a:xfrm>
              <a:off x="2248144" y="4922800"/>
              <a:ext cx="506588" cy="126857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Ellipsi 28"/>
            <p:cNvSpPr/>
            <p:nvPr/>
          </p:nvSpPr>
          <p:spPr>
            <a:xfrm>
              <a:off x="1799573" y="2419001"/>
              <a:ext cx="175466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3" name="Ellipsi 29"/>
            <p:cNvSpPr/>
            <p:nvPr/>
          </p:nvSpPr>
          <p:spPr>
            <a:xfrm>
              <a:off x="2050037" y="2419001"/>
              <a:ext cx="174052" cy="17464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29414" y="1842782"/>
            <a:ext cx="6224625" cy="5122862"/>
          </a:xfrm>
          <a:prstGeom prst="rect">
            <a:avLst/>
          </a:prstGeom>
        </p:spPr>
        <p:txBody>
          <a:bodyPr lIns="121920" tIns="60960" rIns="121920" bIns="6096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t-EE" sz="54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VALMIS?</a:t>
            </a:r>
            <a:endParaRPr lang="fi-FI" sz="54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8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91</Words>
  <Application>Microsoft Office PowerPoint</Application>
  <PresentationFormat>Laiekraan</PresentationFormat>
  <Paragraphs>29</Paragraphs>
  <Slides>23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Copperplate Gothic Bold</vt:lpstr>
      <vt:lpstr>MV Boli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NÜÜD VASTA PAINUTUSEGA!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Reelika Kiivit</dc:creator>
  <cp:lastModifiedBy>Reelika Kiivit</cp:lastModifiedBy>
  <cp:revision>2</cp:revision>
  <dcterms:created xsi:type="dcterms:W3CDTF">2023-12-12T11:55:12Z</dcterms:created>
  <dcterms:modified xsi:type="dcterms:W3CDTF">2023-12-12T12:00:45Z</dcterms:modified>
</cp:coreProperties>
</file>