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56" r:id="rId2"/>
    <p:sldId id="307" r:id="rId3"/>
    <p:sldId id="308" r:id="rId4"/>
    <p:sldId id="309" r:id="rId5"/>
    <p:sldId id="310" r:id="rId6"/>
    <p:sldId id="311" r:id="rId7"/>
    <p:sldId id="313" r:id="rId8"/>
    <p:sldId id="314" r:id="rId9"/>
    <p:sldId id="319" r:id="rId10"/>
    <p:sldId id="320" r:id="rId11"/>
    <p:sldId id="317" r:id="rId12"/>
    <p:sldId id="370" r:id="rId13"/>
    <p:sldId id="362" r:id="rId14"/>
    <p:sldId id="358" r:id="rId15"/>
    <p:sldId id="364" r:id="rId16"/>
    <p:sldId id="371" r:id="rId17"/>
    <p:sldId id="366" r:id="rId18"/>
    <p:sldId id="361" r:id="rId19"/>
    <p:sldId id="322" r:id="rId20"/>
    <p:sldId id="359" r:id="rId21"/>
    <p:sldId id="363" r:id="rId22"/>
    <p:sldId id="367" r:id="rId23"/>
    <p:sldId id="368" r:id="rId24"/>
    <p:sldId id="369" r:id="rId25"/>
    <p:sldId id="372" r:id="rId26"/>
    <p:sldId id="373" r:id="rId27"/>
    <p:sldId id="375" r:id="rId28"/>
    <p:sldId id="376" r:id="rId29"/>
    <p:sldId id="323" r:id="rId30"/>
    <p:sldId id="360" r:id="rId31"/>
    <p:sldId id="3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9929" y="3749110"/>
            <a:ext cx="8292921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EESTI KEEL</a:t>
            </a:r>
            <a:endParaRPr lang="et-EE" sz="2400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  <a:p>
            <a:pPr algn="ctr"/>
            <a:r>
              <a:rPr lang="et-EE" sz="32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„</a:t>
            </a:r>
            <a:r>
              <a:rPr lang="en-GB" sz="32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1. </a:t>
            </a:r>
            <a:r>
              <a:rPr lang="en-GB" sz="3200" b="1" dirty="0" err="1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klass</a:t>
            </a:r>
            <a:r>
              <a:rPr lang="en-GB" sz="32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 - D </a:t>
            </a:r>
            <a:r>
              <a:rPr lang="en-GB" sz="3200" b="1" dirty="0" err="1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ja</a:t>
            </a:r>
            <a:r>
              <a:rPr lang="en-GB" sz="32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 T </a:t>
            </a:r>
            <a:r>
              <a:rPr lang="en-GB" sz="3200" b="1" dirty="0" err="1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sõnas</a:t>
            </a:r>
            <a:r>
              <a:rPr lang="et-EE" sz="32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“</a:t>
            </a:r>
            <a:endParaRPr lang="en-GB" sz="32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56880" y="5898159"/>
            <a:ext cx="3471941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Kaire Leetsar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3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188362" y="4900946"/>
            <a:ext cx="4716027" cy="195705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SILT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975860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</a:t>
            </a:r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ILD</a:t>
            </a:r>
            <a:endParaRPr lang="fi-FI" sz="8000" dirty="0">
              <a:solidFill>
                <a:prstClr val="black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B629F69-8CC2-469E-BC39-850A6908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13" y="679969"/>
            <a:ext cx="3180822" cy="217044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B8C0528-A71F-4088-A607-233A358E9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663" y="1734780"/>
            <a:ext cx="2183526" cy="3429516"/>
          </a:xfrm>
          <a:prstGeom prst="rect">
            <a:avLst/>
          </a:prstGeom>
        </p:spPr>
      </p:pic>
      <p:pic>
        <p:nvPicPr>
          <p:cNvPr id="9" name="Picture 40">
            <a:extLst>
              <a:ext uri="{FF2B5EF4-FFF2-40B4-BE49-F238E27FC236}">
                <a16:creationId xmlns:a16="http://schemas.microsoft.com/office/drawing/2014/main" id="{A2D812ED-68C1-4BE7-9F45-600F53003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03403" y="1555321"/>
            <a:ext cx="2079549" cy="32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229098" y="4997894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</a:t>
            </a:r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ILD</a:t>
            </a:r>
            <a:endParaRPr lang="fi-FI" sz="8000" dirty="0">
              <a:solidFill>
                <a:prstClr val="black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B629F69-8CC2-469E-BC39-850A6908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13" y="679969"/>
            <a:ext cx="3180822" cy="217044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B8C0528-A71F-4088-A607-233A358E9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65" y="1756814"/>
            <a:ext cx="2183526" cy="34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2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GB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SAMMU!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E1C44BDA-F148-491C-9FCE-6E1A83480584}"/>
              </a:ext>
            </a:extLst>
          </p:cNvPr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4" name="Pyöristetty suorakulmio 43">
              <a:extLst>
                <a:ext uri="{FF2B5EF4-FFF2-40B4-BE49-F238E27FC236}">
                  <a16:creationId xmlns:a16="http://schemas.microsoft.com/office/drawing/2014/main" id="{671C61DB-8CF5-4420-87E7-DDC0E61787E0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>
              <a:extLst>
                <a:ext uri="{FF2B5EF4-FFF2-40B4-BE49-F238E27FC236}">
                  <a16:creationId xmlns:a16="http://schemas.microsoft.com/office/drawing/2014/main" id="{9C6233C5-E034-4612-8508-8811AD19DF8F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>
              <a:extLst>
                <a:ext uri="{FF2B5EF4-FFF2-40B4-BE49-F238E27FC236}">
                  <a16:creationId xmlns:a16="http://schemas.microsoft.com/office/drawing/2014/main" id="{6F762382-E4E8-48FA-A8CA-9AFDBA21D62A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>
              <a:extLst>
                <a:ext uri="{FF2B5EF4-FFF2-40B4-BE49-F238E27FC236}">
                  <a16:creationId xmlns:a16="http://schemas.microsoft.com/office/drawing/2014/main" id="{F4258251-8EB5-4D7D-89AB-FC7ECC399176}"/>
                </a:ext>
              </a:extLst>
            </p:cNvPr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Ellipsi 59">
              <a:extLst>
                <a:ext uri="{FF2B5EF4-FFF2-40B4-BE49-F238E27FC236}">
                  <a16:creationId xmlns:a16="http://schemas.microsoft.com/office/drawing/2014/main" id="{8C6121AE-2A0D-49E6-920E-B9E48FC201CC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60">
              <a:extLst>
                <a:ext uri="{FF2B5EF4-FFF2-40B4-BE49-F238E27FC236}">
                  <a16:creationId xmlns:a16="http://schemas.microsoft.com/office/drawing/2014/main" id="{804C9D79-7FBF-4B1A-BCF1-56A4CAB3A583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Puolivapaa piirto 61">
              <a:extLst>
                <a:ext uri="{FF2B5EF4-FFF2-40B4-BE49-F238E27FC236}">
                  <a16:creationId xmlns:a16="http://schemas.microsoft.com/office/drawing/2014/main" id="{E998259A-D754-4E17-AE48-084F07B4BB5F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Puolivapaa piirto 62">
              <a:extLst>
                <a:ext uri="{FF2B5EF4-FFF2-40B4-BE49-F238E27FC236}">
                  <a16:creationId xmlns:a16="http://schemas.microsoft.com/office/drawing/2014/main" id="{21C1498D-01D2-4893-AE0B-9D99F307D62E}"/>
                </a:ext>
              </a:extLst>
            </p:cNvPr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6">
              <a:extLst>
                <a:ext uri="{FF2B5EF4-FFF2-40B4-BE49-F238E27FC236}">
                  <a16:creationId xmlns:a16="http://schemas.microsoft.com/office/drawing/2014/main" id="{28F4F44C-1CB7-4A59-A88D-530FCBF2571C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28">
              <a:extLst>
                <a:ext uri="{FF2B5EF4-FFF2-40B4-BE49-F238E27FC236}">
                  <a16:creationId xmlns:a16="http://schemas.microsoft.com/office/drawing/2014/main" id="{6D1F4F31-F800-426B-8A1B-D8666A552AAB}"/>
                </a:ext>
              </a:extLst>
            </p:cNvPr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29">
              <a:extLst>
                <a:ext uri="{FF2B5EF4-FFF2-40B4-BE49-F238E27FC236}">
                  <a16:creationId xmlns:a16="http://schemas.microsoft.com/office/drawing/2014/main" id="{0E7C6ACF-BFA2-43D7-A95E-8E97B06D84EF}"/>
                </a:ext>
              </a:extLst>
            </p:cNvPr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53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386D084C-FA5D-476D-B698-F212E9886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778" y="1293224"/>
            <a:ext cx="1761897" cy="5224725"/>
          </a:xfrm>
          <a:prstGeom prst="rect">
            <a:avLst/>
          </a:prstGeom>
        </p:spPr>
      </p:pic>
      <p:pic>
        <p:nvPicPr>
          <p:cNvPr id="34" name="Picture 23">
            <a:extLst>
              <a:ext uri="{FF2B5EF4-FFF2-40B4-BE49-F238E27FC236}">
                <a16:creationId xmlns:a16="http://schemas.microsoft.com/office/drawing/2014/main" id="{FFD4F878-F671-4689-B10A-37A43D3F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61290" y="1437229"/>
            <a:ext cx="1761897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148042" y="5063422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SILT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1367" y="5063423"/>
            <a:ext cx="5225041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</a:t>
            </a:r>
            <a:r>
              <a:rPr lang="en-GB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ILD</a:t>
            </a:r>
            <a:endParaRPr lang="fi-FI" sz="8000" dirty="0">
              <a:solidFill>
                <a:prstClr val="black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7357D6C8-C749-4449-85DB-296DB1667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01" y="1603634"/>
            <a:ext cx="1398697" cy="3459789"/>
          </a:xfrm>
          <a:prstGeom prst="rect">
            <a:avLst/>
          </a:prstGeom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24D4618E-193D-49B1-9ABF-904F1B3F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98072" y="1491392"/>
            <a:ext cx="1388932" cy="3875216"/>
          </a:xfrm>
          <a:prstGeom prst="rect">
            <a:avLst/>
          </a:prstGeom>
        </p:spPr>
      </p:pic>
      <p:pic>
        <p:nvPicPr>
          <p:cNvPr id="2050" name="Picture 2" descr="7,200+ Food Label Illustrations, Royalty-Free Vector Graphics ...">
            <a:extLst>
              <a:ext uri="{FF2B5EF4-FFF2-40B4-BE49-F238E27FC236}">
                <a16:creationId xmlns:a16="http://schemas.microsoft.com/office/drawing/2014/main" id="{FDB3AA1A-D85F-4CF2-A276-A9DD8090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51" y="363345"/>
            <a:ext cx="2945171" cy="30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2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092957" y="494807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SILT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24D4618E-193D-49B1-9ABF-904F1B3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79594" y="1376047"/>
            <a:ext cx="1452325" cy="3875216"/>
          </a:xfrm>
          <a:prstGeom prst="rect">
            <a:avLst/>
          </a:prstGeom>
        </p:spPr>
      </p:pic>
      <p:pic>
        <p:nvPicPr>
          <p:cNvPr id="2050" name="Picture 2" descr="7,200+ Food Label Illustrations, Royalty-Free Vector Graphics ...">
            <a:extLst>
              <a:ext uri="{FF2B5EF4-FFF2-40B4-BE49-F238E27FC236}">
                <a16:creationId xmlns:a16="http://schemas.microsoft.com/office/drawing/2014/main" id="{FDB3AA1A-D85F-4CF2-A276-A9DD8090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51" y="363345"/>
            <a:ext cx="2945171" cy="30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GB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SAMMU!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E1C44BDA-F148-491C-9FCE-6E1A83480584}"/>
              </a:ext>
            </a:extLst>
          </p:cNvPr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4" name="Pyöristetty suorakulmio 43">
              <a:extLst>
                <a:ext uri="{FF2B5EF4-FFF2-40B4-BE49-F238E27FC236}">
                  <a16:creationId xmlns:a16="http://schemas.microsoft.com/office/drawing/2014/main" id="{671C61DB-8CF5-4420-87E7-DDC0E61787E0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>
              <a:extLst>
                <a:ext uri="{FF2B5EF4-FFF2-40B4-BE49-F238E27FC236}">
                  <a16:creationId xmlns:a16="http://schemas.microsoft.com/office/drawing/2014/main" id="{9C6233C5-E034-4612-8508-8811AD19DF8F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>
              <a:extLst>
                <a:ext uri="{FF2B5EF4-FFF2-40B4-BE49-F238E27FC236}">
                  <a16:creationId xmlns:a16="http://schemas.microsoft.com/office/drawing/2014/main" id="{6F762382-E4E8-48FA-A8CA-9AFDBA21D62A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>
              <a:extLst>
                <a:ext uri="{FF2B5EF4-FFF2-40B4-BE49-F238E27FC236}">
                  <a16:creationId xmlns:a16="http://schemas.microsoft.com/office/drawing/2014/main" id="{F4258251-8EB5-4D7D-89AB-FC7ECC399176}"/>
                </a:ext>
              </a:extLst>
            </p:cNvPr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Ellipsi 59">
              <a:extLst>
                <a:ext uri="{FF2B5EF4-FFF2-40B4-BE49-F238E27FC236}">
                  <a16:creationId xmlns:a16="http://schemas.microsoft.com/office/drawing/2014/main" id="{8C6121AE-2A0D-49E6-920E-B9E48FC201CC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60">
              <a:extLst>
                <a:ext uri="{FF2B5EF4-FFF2-40B4-BE49-F238E27FC236}">
                  <a16:creationId xmlns:a16="http://schemas.microsoft.com/office/drawing/2014/main" id="{804C9D79-7FBF-4B1A-BCF1-56A4CAB3A583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Puolivapaa piirto 61">
              <a:extLst>
                <a:ext uri="{FF2B5EF4-FFF2-40B4-BE49-F238E27FC236}">
                  <a16:creationId xmlns:a16="http://schemas.microsoft.com/office/drawing/2014/main" id="{E998259A-D754-4E17-AE48-084F07B4BB5F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Puolivapaa piirto 62">
              <a:extLst>
                <a:ext uri="{FF2B5EF4-FFF2-40B4-BE49-F238E27FC236}">
                  <a16:creationId xmlns:a16="http://schemas.microsoft.com/office/drawing/2014/main" id="{21C1498D-01D2-4893-AE0B-9D99F307D62E}"/>
                </a:ext>
              </a:extLst>
            </p:cNvPr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6">
              <a:extLst>
                <a:ext uri="{FF2B5EF4-FFF2-40B4-BE49-F238E27FC236}">
                  <a16:creationId xmlns:a16="http://schemas.microsoft.com/office/drawing/2014/main" id="{28F4F44C-1CB7-4A59-A88D-530FCBF2571C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28">
              <a:extLst>
                <a:ext uri="{FF2B5EF4-FFF2-40B4-BE49-F238E27FC236}">
                  <a16:creationId xmlns:a16="http://schemas.microsoft.com/office/drawing/2014/main" id="{6D1F4F31-F800-426B-8A1B-D8666A552AAB}"/>
                </a:ext>
              </a:extLst>
            </p:cNvPr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29">
              <a:extLst>
                <a:ext uri="{FF2B5EF4-FFF2-40B4-BE49-F238E27FC236}">
                  <a16:creationId xmlns:a16="http://schemas.microsoft.com/office/drawing/2014/main" id="{0E7C6ACF-BFA2-43D7-A95E-8E97B06D84EF}"/>
                </a:ext>
              </a:extLst>
            </p:cNvPr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955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NÜÜD</a:t>
            </a:r>
            <a:r>
              <a:rPr lang="et-EE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!</a:t>
            </a: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5D2A6254-E494-41D5-9B74-E6C1C03CBDF2}"/>
              </a:ext>
            </a:extLst>
          </p:cNvPr>
          <p:cNvGrpSpPr/>
          <p:nvPr/>
        </p:nvGrpSpPr>
        <p:grpSpPr>
          <a:xfrm>
            <a:off x="2689872" y="1499203"/>
            <a:ext cx="1678048" cy="5051081"/>
            <a:chOff x="3716032" y="1060161"/>
            <a:chExt cx="1678048" cy="5636840"/>
          </a:xfrm>
        </p:grpSpPr>
        <p:sp>
          <p:nvSpPr>
            <p:cNvPr id="7" name="Pyöristetty suorakulmio 17">
              <a:extLst>
                <a:ext uri="{FF2B5EF4-FFF2-40B4-BE49-F238E27FC236}">
                  <a16:creationId xmlns:a16="http://schemas.microsoft.com/office/drawing/2014/main" id="{082F33EA-BC38-4F16-AF93-DD7B0A56F647}"/>
                </a:ext>
              </a:extLst>
            </p:cNvPr>
            <p:cNvSpPr/>
            <p:nvPr/>
          </p:nvSpPr>
          <p:spPr>
            <a:xfrm>
              <a:off x="4219326" y="302187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Ellipsi 18">
              <a:extLst>
                <a:ext uri="{FF2B5EF4-FFF2-40B4-BE49-F238E27FC236}">
                  <a16:creationId xmlns:a16="http://schemas.microsoft.com/office/drawing/2014/main" id="{F16BDA04-069C-45EA-B2A6-730A7022D544}"/>
                </a:ext>
              </a:extLst>
            </p:cNvPr>
            <p:cNvSpPr/>
            <p:nvPr/>
          </p:nvSpPr>
          <p:spPr>
            <a:xfrm>
              <a:off x="4112328" y="202452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Puolivapaa piirto 19">
              <a:extLst>
                <a:ext uri="{FF2B5EF4-FFF2-40B4-BE49-F238E27FC236}">
                  <a16:creationId xmlns:a16="http://schemas.microsoft.com/office/drawing/2014/main" id="{79028246-AB4D-468E-9082-70A818B34F33}"/>
                </a:ext>
              </a:extLst>
            </p:cNvPr>
            <p:cNvSpPr/>
            <p:nvPr/>
          </p:nvSpPr>
          <p:spPr>
            <a:xfrm>
              <a:off x="4091481" y="4854232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20">
              <a:extLst>
                <a:ext uri="{FF2B5EF4-FFF2-40B4-BE49-F238E27FC236}">
                  <a16:creationId xmlns:a16="http://schemas.microsoft.com/office/drawing/2014/main" id="{204227F8-B8E0-4C50-80E6-046BA0D80F30}"/>
                </a:ext>
              </a:extLst>
            </p:cNvPr>
            <p:cNvSpPr/>
            <p:nvPr/>
          </p:nvSpPr>
          <p:spPr>
            <a:xfrm flipH="1">
              <a:off x="4787062" y="4854232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21">
              <a:extLst>
                <a:ext uri="{FF2B5EF4-FFF2-40B4-BE49-F238E27FC236}">
                  <a16:creationId xmlns:a16="http://schemas.microsoft.com/office/drawing/2014/main" id="{DCC1EF01-378F-4D4C-982E-02F199C28A66}"/>
                </a:ext>
              </a:extLst>
            </p:cNvPr>
            <p:cNvSpPr/>
            <p:nvPr/>
          </p:nvSpPr>
          <p:spPr>
            <a:xfrm rot="20786410">
              <a:off x="4652617" y="123950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22">
              <a:extLst>
                <a:ext uri="{FF2B5EF4-FFF2-40B4-BE49-F238E27FC236}">
                  <a16:creationId xmlns:a16="http://schemas.microsoft.com/office/drawing/2014/main" id="{5AABC54F-146F-411C-A3C3-8B291B706752}"/>
                </a:ext>
              </a:extLst>
            </p:cNvPr>
            <p:cNvSpPr/>
            <p:nvPr/>
          </p:nvSpPr>
          <p:spPr>
            <a:xfrm rot="747926" flipH="1">
              <a:off x="3798931" y="123628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23">
              <a:extLst>
                <a:ext uri="{FF2B5EF4-FFF2-40B4-BE49-F238E27FC236}">
                  <a16:creationId xmlns:a16="http://schemas.microsoft.com/office/drawing/2014/main" id="{4D4DEF6F-1513-4490-AEC7-F07560C1CCE1}"/>
                </a:ext>
              </a:extLst>
            </p:cNvPr>
            <p:cNvSpPr/>
            <p:nvPr/>
          </p:nvSpPr>
          <p:spPr>
            <a:xfrm>
              <a:off x="3905660" y="161557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4">
              <a:extLst>
                <a:ext uri="{FF2B5EF4-FFF2-40B4-BE49-F238E27FC236}">
                  <a16:creationId xmlns:a16="http://schemas.microsoft.com/office/drawing/2014/main" id="{20F4A8BD-6D99-4E0A-889C-D1BCE2B7A0D2}"/>
                </a:ext>
              </a:extLst>
            </p:cNvPr>
            <p:cNvSpPr/>
            <p:nvPr/>
          </p:nvSpPr>
          <p:spPr>
            <a:xfrm>
              <a:off x="3716032" y="651030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55">
              <a:extLst>
                <a:ext uri="{FF2B5EF4-FFF2-40B4-BE49-F238E27FC236}">
                  <a16:creationId xmlns:a16="http://schemas.microsoft.com/office/drawing/2014/main" id="{B56194E0-9033-42AF-8489-60AF7064209E}"/>
                </a:ext>
              </a:extLst>
            </p:cNvPr>
            <p:cNvSpPr/>
            <p:nvPr/>
          </p:nvSpPr>
          <p:spPr>
            <a:xfrm>
              <a:off x="4993790" y="652149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Ellipsi 62">
              <a:extLst>
                <a:ext uri="{FF2B5EF4-FFF2-40B4-BE49-F238E27FC236}">
                  <a16:creationId xmlns:a16="http://schemas.microsoft.com/office/drawing/2014/main" id="{B29D794F-69AF-4EC3-8F5A-F7E2AC6F910E}"/>
                </a:ext>
              </a:extLst>
            </p:cNvPr>
            <p:cNvSpPr/>
            <p:nvPr/>
          </p:nvSpPr>
          <p:spPr>
            <a:xfrm>
              <a:off x="4361898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Ellipsi 63">
              <a:extLst>
                <a:ext uri="{FF2B5EF4-FFF2-40B4-BE49-F238E27FC236}">
                  <a16:creationId xmlns:a16="http://schemas.microsoft.com/office/drawing/2014/main" id="{8E159507-C9A5-4598-828C-2634C2CD0268}"/>
                </a:ext>
              </a:extLst>
            </p:cNvPr>
            <p:cNvSpPr/>
            <p:nvPr/>
          </p:nvSpPr>
          <p:spPr>
            <a:xfrm>
              <a:off x="4611554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18" name="Picture 25">
              <a:extLst>
                <a:ext uri="{FF2B5EF4-FFF2-40B4-BE49-F238E27FC236}">
                  <a16:creationId xmlns:a16="http://schemas.microsoft.com/office/drawing/2014/main" id="{4166C0E4-7438-46FA-9254-8E5D367E6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24523" y="640517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401560F-35DE-41A1-81F2-9D00837CAE37}"/>
              </a:ext>
            </a:extLst>
          </p:cNvPr>
          <p:cNvGrpSpPr/>
          <p:nvPr/>
        </p:nvGrpSpPr>
        <p:grpSpPr>
          <a:xfrm>
            <a:off x="8205416" y="1490091"/>
            <a:ext cx="1839148" cy="5098375"/>
            <a:chOff x="6430847" y="1050627"/>
            <a:chExt cx="1839148" cy="5659583"/>
          </a:xfrm>
        </p:grpSpPr>
        <p:sp>
          <p:nvSpPr>
            <p:cNvPr id="20" name="Pyöristetty suorakulmio 17">
              <a:extLst>
                <a:ext uri="{FF2B5EF4-FFF2-40B4-BE49-F238E27FC236}">
                  <a16:creationId xmlns:a16="http://schemas.microsoft.com/office/drawing/2014/main" id="{7F5AAF65-36B4-43CB-AD8D-54BE9C8186A7}"/>
                </a:ext>
              </a:extLst>
            </p:cNvPr>
            <p:cNvSpPr/>
            <p:nvPr/>
          </p:nvSpPr>
          <p:spPr>
            <a:xfrm>
              <a:off x="7010993" y="303508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18">
              <a:extLst>
                <a:ext uri="{FF2B5EF4-FFF2-40B4-BE49-F238E27FC236}">
                  <a16:creationId xmlns:a16="http://schemas.microsoft.com/office/drawing/2014/main" id="{1264D345-F4AA-43DE-BA75-4883C3FF3704}"/>
                </a:ext>
              </a:extLst>
            </p:cNvPr>
            <p:cNvSpPr/>
            <p:nvPr/>
          </p:nvSpPr>
          <p:spPr>
            <a:xfrm>
              <a:off x="6903995" y="2037729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19">
              <a:extLst>
                <a:ext uri="{FF2B5EF4-FFF2-40B4-BE49-F238E27FC236}">
                  <a16:creationId xmlns:a16="http://schemas.microsoft.com/office/drawing/2014/main" id="{04BBCC69-37E6-4675-AAF6-7AE0B9A54CE8}"/>
                </a:ext>
              </a:extLst>
            </p:cNvPr>
            <p:cNvSpPr/>
            <p:nvPr/>
          </p:nvSpPr>
          <p:spPr>
            <a:xfrm>
              <a:off x="6883148" y="486744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20">
              <a:extLst>
                <a:ext uri="{FF2B5EF4-FFF2-40B4-BE49-F238E27FC236}">
                  <a16:creationId xmlns:a16="http://schemas.microsoft.com/office/drawing/2014/main" id="{C0B5203B-3C3F-4571-ACA6-15ED0B5C1860}"/>
                </a:ext>
              </a:extLst>
            </p:cNvPr>
            <p:cNvSpPr/>
            <p:nvPr/>
          </p:nvSpPr>
          <p:spPr>
            <a:xfrm flipH="1">
              <a:off x="7578729" y="486744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422F093B-B108-4EDF-AA24-7AF957AC13CA}"/>
                </a:ext>
              </a:extLst>
            </p:cNvPr>
            <p:cNvSpPr/>
            <p:nvPr/>
          </p:nvSpPr>
          <p:spPr>
            <a:xfrm>
              <a:off x="6697327" y="1628779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54">
              <a:extLst>
                <a:ext uri="{FF2B5EF4-FFF2-40B4-BE49-F238E27FC236}">
                  <a16:creationId xmlns:a16="http://schemas.microsoft.com/office/drawing/2014/main" id="{B8B5C28A-1BFD-4BC9-843C-7B46636E3291}"/>
                </a:ext>
              </a:extLst>
            </p:cNvPr>
            <p:cNvSpPr/>
            <p:nvPr/>
          </p:nvSpPr>
          <p:spPr>
            <a:xfrm>
              <a:off x="6507699" y="652351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Ellipsi 55">
              <a:extLst>
                <a:ext uri="{FF2B5EF4-FFF2-40B4-BE49-F238E27FC236}">
                  <a16:creationId xmlns:a16="http://schemas.microsoft.com/office/drawing/2014/main" id="{315F36AC-3F3A-4B42-A7D3-448AC9CD602D}"/>
                </a:ext>
              </a:extLst>
            </p:cNvPr>
            <p:cNvSpPr/>
            <p:nvPr/>
          </p:nvSpPr>
          <p:spPr>
            <a:xfrm>
              <a:off x="7785457" y="65347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62">
              <a:extLst>
                <a:ext uri="{FF2B5EF4-FFF2-40B4-BE49-F238E27FC236}">
                  <a16:creationId xmlns:a16="http://schemas.microsoft.com/office/drawing/2014/main" id="{6FAEC131-48A5-445D-981F-CADD0A6ED753}"/>
                </a:ext>
              </a:extLst>
            </p:cNvPr>
            <p:cNvSpPr/>
            <p:nvPr/>
          </p:nvSpPr>
          <p:spPr>
            <a:xfrm>
              <a:off x="7153565" y="236259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Ellipsi 63">
              <a:extLst>
                <a:ext uri="{FF2B5EF4-FFF2-40B4-BE49-F238E27FC236}">
                  <a16:creationId xmlns:a16="http://schemas.microsoft.com/office/drawing/2014/main" id="{6CBB9CB9-A781-4C56-AAC6-7AB94199DA51}"/>
                </a:ext>
              </a:extLst>
            </p:cNvPr>
            <p:cNvSpPr/>
            <p:nvPr/>
          </p:nvSpPr>
          <p:spPr>
            <a:xfrm>
              <a:off x="7403221" y="236259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Puolivapaa piirto 29">
              <a:extLst>
                <a:ext uri="{FF2B5EF4-FFF2-40B4-BE49-F238E27FC236}">
                  <a16:creationId xmlns:a16="http://schemas.microsoft.com/office/drawing/2014/main" id="{428ACC4F-1831-4EFC-9FE7-F287B253B136}"/>
                </a:ext>
              </a:extLst>
            </p:cNvPr>
            <p:cNvSpPr/>
            <p:nvPr/>
          </p:nvSpPr>
          <p:spPr>
            <a:xfrm rot="20611242" flipH="1">
              <a:off x="6430847" y="1057257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144C8814-496C-4E0E-B6E8-9824B33FF75E}"/>
                </a:ext>
              </a:extLst>
            </p:cNvPr>
            <p:cNvSpPr/>
            <p:nvPr/>
          </p:nvSpPr>
          <p:spPr>
            <a:xfrm rot="988758">
              <a:off x="7955962" y="1050627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Ellipsi 63">
              <a:extLst>
                <a:ext uri="{FF2B5EF4-FFF2-40B4-BE49-F238E27FC236}">
                  <a16:creationId xmlns:a16="http://schemas.microsoft.com/office/drawing/2014/main" id="{66F76D42-B066-491B-A9C1-58EF0D70F64F}"/>
                </a:ext>
              </a:extLst>
            </p:cNvPr>
            <p:cNvSpPr/>
            <p:nvPr/>
          </p:nvSpPr>
          <p:spPr>
            <a:xfrm>
              <a:off x="7185126" y="2654847"/>
              <a:ext cx="354800" cy="133598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32" name="Picture 40">
              <a:extLst>
                <a:ext uri="{FF2B5EF4-FFF2-40B4-BE49-F238E27FC236}">
                  <a16:creationId xmlns:a16="http://schemas.microsoft.com/office/drawing/2014/main" id="{A9151AE9-59F6-47A8-A693-1AF4AA07D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954" r="28764"/>
            <a:stretch/>
          </p:blipFill>
          <p:spPr>
            <a:xfrm rot="16200000">
              <a:off x="7301521" y="2080948"/>
              <a:ext cx="140495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8397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4239" y="5012472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LIND</a:t>
            </a:r>
            <a:endParaRPr lang="fi-FI" sz="12800" dirty="0">
              <a:solidFill>
                <a:prstClr val="black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bird cute brown clipart - Clip Art Library">
            <a:extLst>
              <a:ext uri="{FF2B5EF4-FFF2-40B4-BE49-F238E27FC236}">
                <a16:creationId xmlns:a16="http://schemas.microsoft.com/office/drawing/2014/main" id="{BE0CA84F-FFE3-471F-82D9-3453B2D3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591820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D198B9-1DF6-48A4-8E02-AF3862FB3C97}"/>
              </a:ext>
            </a:extLst>
          </p:cNvPr>
          <p:cNvSpPr txBox="1">
            <a:spLocks/>
          </p:cNvSpPr>
          <p:nvPr/>
        </p:nvSpPr>
        <p:spPr>
          <a:xfrm>
            <a:off x="6988002" y="5012472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LINT</a:t>
            </a:r>
            <a:endParaRPr lang="fi-FI" sz="12800" dirty="0">
              <a:solidFill>
                <a:prstClr val="black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grpSp>
        <p:nvGrpSpPr>
          <p:cNvPr id="8" name="Group 32">
            <a:extLst>
              <a:ext uri="{FF2B5EF4-FFF2-40B4-BE49-F238E27FC236}">
                <a16:creationId xmlns:a16="http://schemas.microsoft.com/office/drawing/2014/main" id="{957F157A-0A73-419A-8F76-9844389B02AD}"/>
              </a:ext>
            </a:extLst>
          </p:cNvPr>
          <p:cNvGrpSpPr/>
          <p:nvPr/>
        </p:nvGrpSpPr>
        <p:grpSpPr>
          <a:xfrm>
            <a:off x="2071171" y="1230048"/>
            <a:ext cx="1395564" cy="3951861"/>
            <a:chOff x="3716032" y="1060161"/>
            <a:chExt cx="1678048" cy="5636840"/>
          </a:xfrm>
        </p:grpSpPr>
        <p:sp>
          <p:nvSpPr>
            <p:cNvPr id="9" name="Pyöristetty suorakulmio 17">
              <a:extLst>
                <a:ext uri="{FF2B5EF4-FFF2-40B4-BE49-F238E27FC236}">
                  <a16:creationId xmlns:a16="http://schemas.microsoft.com/office/drawing/2014/main" id="{EB61C36E-E059-4A2A-AA0B-485BF0365773}"/>
                </a:ext>
              </a:extLst>
            </p:cNvPr>
            <p:cNvSpPr/>
            <p:nvPr/>
          </p:nvSpPr>
          <p:spPr>
            <a:xfrm>
              <a:off x="4219326" y="302187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Ellipsi 18">
              <a:extLst>
                <a:ext uri="{FF2B5EF4-FFF2-40B4-BE49-F238E27FC236}">
                  <a16:creationId xmlns:a16="http://schemas.microsoft.com/office/drawing/2014/main" id="{3D09B0B5-1F5C-4BCB-B62C-075F107C555D}"/>
                </a:ext>
              </a:extLst>
            </p:cNvPr>
            <p:cNvSpPr/>
            <p:nvPr/>
          </p:nvSpPr>
          <p:spPr>
            <a:xfrm>
              <a:off x="4112328" y="202452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19">
              <a:extLst>
                <a:ext uri="{FF2B5EF4-FFF2-40B4-BE49-F238E27FC236}">
                  <a16:creationId xmlns:a16="http://schemas.microsoft.com/office/drawing/2014/main" id="{186EDD3C-4FE9-45A9-9B2C-C037A220B9A3}"/>
                </a:ext>
              </a:extLst>
            </p:cNvPr>
            <p:cNvSpPr/>
            <p:nvPr/>
          </p:nvSpPr>
          <p:spPr>
            <a:xfrm>
              <a:off x="4091481" y="4854232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20">
              <a:extLst>
                <a:ext uri="{FF2B5EF4-FFF2-40B4-BE49-F238E27FC236}">
                  <a16:creationId xmlns:a16="http://schemas.microsoft.com/office/drawing/2014/main" id="{74671A27-21FF-49C1-AE2F-C277737DBCAB}"/>
                </a:ext>
              </a:extLst>
            </p:cNvPr>
            <p:cNvSpPr/>
            <p:nvPr/>
          </p:nvSpPr>
          <p:spPr>
            <a:xfrm flipH="1">
              <a:off x="4787062" y="4854232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21">
              <a:extLst>
                <a:ext uri="{FF2B5EF4-FFF2-40B4-BE49-F238E27FC236}">
                  <a16:creationId xmlns:a16="http://schemas.microsoft.com/office/drawing/2014/main" id="{3BF83765-D7FE-41ED-AC41-7EF9EF8E04C3}"/>
                </a:ext>
              </a:extLst>
            </p:cNvPr>
            <p:cNvSpPr/>
            <p:nvPr/>
          </p:nvSpPr>
          <p:spPr>
            <a:xfrm rot="20786410">
              <a:off x="4652617" y="123950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uolivapaa piirto 22">
              <a:extLst>
                <a:ext uri="{FF2B5EF4-FFF2-40B4-BE49-F238E27FC236}">
                  <a16:creationId xmlns:a16="http://schemas.microsoft.com/office/drawing/2014/main" id="{8D2D4E44-79DF-49D4-8121-86DEE82810F1}"/>
                </a:ext>
              </a:extLst>
            </p:cNvPr>
            <p:cNvSpPr/>
            <p:nvPr/>
          </p:nvSpPr>
          <p:spPr>
            <a:xfrm rot="747926" flipH="1">
              <a:off x="3798931" y="123628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Puolivapaa piirto 23">
              <a:extLst>
                <a:ext uri="{FF2B5EF4-FFF2-40B4-BE49-F238E27FC236}">
                  <a16:creationId xmlns:a16="http://schemas.microsoft.com/office/drawing/2014/main" id="{721054E3-5DE5-4D64-A836-52A343269C3D}"/>
                </a:ext>
              </a:extLst>
            </p:cNvPr>
            <p:cNvSpPr/>
            <p:nvPr/>
          </p:nvSpPr>
          <p:spPr>
            <a:xfrm>
              <a:off x="3905660" y="161557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Ellipsi 54">
              <a:extLst>
                <a:ext uri="{FF2B5EF4-FFF2-40B4-BE49-F238E27FC236}">
                  <a16:creationId xmlns:a16="http://schemas.microsoft.com/office/drawing/2014/main" id="{73C023F1-1D17-4865-A998-4F816143A623}"/>
                </a:ext>
              </a:extLst>
            </p:cNvPr>
            <p:cNvSpPr/>
            <p:nvPr/>
          </p:nvSpPr>
          <p:spPr>
            <a:xfrm>
              <a:off x="3716032" y="651030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Ellipsi 55">
              <a:extLst>
                <a:ext uri="{FF2B5EF4-FFF2-40B4-BE49-F238E27FC236}">
                  <a16:creationId xmlns:a16="http://schemas.microsoft.com/office/drawing/2014/main" id="{CA2DB355-3B1B-4B96-A297-66FB466A9615}"/>
                </a:ext>
              </a:extLst>
            </p:cNvPr>
            <p:cNvSpPr/>
            <p:nvPr/>
          </p:nvSpPr>
          <p:spPr>
            <a:xfrm>
              <a:off x="4993790" y="652149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62">
              <a:extLst>
                <a:ext uri="{FF2B5EF4-FFF2-40B4-BE49-F238E27FC236}">
                  <a16:creationId xmlns:a16="http://schemas.microsoft.com/office/drawing/2014/main" id="{CA5DF058-DE07-4BD3-A8FB-331D4B02B34A}"/>
                </a:ext>
              </a:extLst>
            </p:cNvPr>
            <p:cNvSpPr/>
            <p:nvPr/>
          </p:nvSpPr>
          <p:spPr>
            <a:xfrm>
              <a:off x="4361898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63">
              <a:extLst>
                <a:ext uri="{FF2B5EF4-FFF2-40B4-BE49-F238E27FC236}">
                  <a16:creationId xmlns:a16="http://schemas.microsoft.com/office/drawing/2014/main" id="{5106C661-1FC9-4542-B76E-DF7F22F5405B}"/>
                </a:ext>
              </a:extLst>
            </p:cNvPr>
            <p:cNvSpPr/>
            <p:nvPr/>
          </p:nvSpPr>
          <p:spPr>
            <a:xfrm>
              <a:off x="4611554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4FE65CA0-6255-4759-A04A-1A38D0A58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24523" y="640517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8B3243D3-F607-4257-A81E-0CCAEA6A94E2}"/>
              </a:ext>
            </a:extLst>
          </p:cNvPr>
          <p:cNvGrpSpPr/>
          <p:nvPr/>
        </p:nvGrpSpPr>
        <p:grpSpPr>
          <a:xfrm>
            <a:off x="8901532" y="1233889"/>
            <a:ext cx="1465340" cy="4050827"/>
            <a:chOff x="6430847" y="1050627"/>
            <a:chExt cx="1839148" cy="5659583"/>
          </a:xfrm>
        </p:grpSpPr>
        <p:sp>
          <p:nvSpPr>
            <p:cNvPr id="22" name="Pyöristetty suorakulmio 17">
              <a:extLst>
                <a:ext uri="{FF2B5EF4-FFF2-40B4-BE49-F238E27FC236}">
                  <a16:creationId xmlns:a16="http://schemas.microsoft.com/office/drawing/2014/main" id="{38DC9B1E-49AC-412E-B337-049CCEFE04B0}"/>
                </a:ext>
              </a:extLst>
            </p:cNvPr>
            <p:cNvSpPr/>
            <p:nvPr/>
          </p:nvSpPr>
          <p:spPr>
            <a:xfrm>
              <a:off x="7010993" y="3035086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Ellipsi 18">
              <a:extLst>
                <a:ext uri="{FF2B5EF4-FFF2-40B4-BE49-F238E27FC236}">
                  <a16:creationId xmlns:a16="http://schemas.microsoft.com/office/drawing/2014/main" id="{68A4070F-DFBB-43F5-9775-9FB1BECC30C0}"/>
                </a:ext>
              </a:extLst>
            </p:cNvPr>
            <p:cNvSpPr/>
            <p:nvPr/>
          </p:nvSpPr>
          <p:spPr>
            <a:xfrm>
              <a:off x="6903995" y="2037729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Puolivapaa piirto 19">
              <a:extLst>
                <a:ext uri="{FF2B5EF4-FFF2-40B4-BE49-F238E27FC236}">
                  <a16:creationId xmlns:a16="http://schemas.microsoft.com/office/drawing/2014/main" id="{661AE882-A4C4-4049-826A-8C0F140E4DE3}"/>
                </a:ext>
              </a:extLst>
            </p:cNvPr>
            <p:cNvSpPr/>
            <p:nvPr/>
          </p:nvSpPr>
          <p:spPr>
            <a:xfrm>
              <a:off x="6883148" y="4867441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Puolivapaa piirto 20">
              <a:extLst>
                <a:ext uri="{FF2B5EF4-FFF2-40B4-BE49-F238E27FC236}">
                  <a16:creationId xmlns:a16="http://schemas.microsoft.com/office/drawing/2014/main" id="{11494AD5-A38A-4A81-AABF-47429155D93D}"/>
                </a:ext>
              </a:extLst>
            </p:cNvPr>
            <p:cNvSpPr/>
            <p:nvPr/>
          </p:nvSpPr>
          <p:spPr>
            <a:xfrm flipH="1">
              <a:off x="7578729" y="4867441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23">
              <a:extLst>
                <a:ext uri="{FF2B5EF4-FFF2-40B4-BE49-F238E27FC236}">
                  <a16:creationId xmlns:a16="http://schemas.microsoft.com/office/drawing/2014/main" id="{AAFF154D-BCF5-45D5-9C98-43F890DB2180}"/>
                </a:ext>
              </a:extLst>
            </p:cNvPr>
            <p:cNvSpPr/>
            <p:nvPr/>
          </p:nvSpPr>
          <p:spPr>
            <a:xfrm>
              <a:off x="6697327" y="1628779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54">
              <a:extLst>
                <a:ext uri="{FF2B5EF4-FFF2-40B4-BE49-F238E27FC236}">
                  <a16:creationId xmlns:a16="http://schemas.microsoft.com/office/drawing/2014/main" id="{8A5183A0-BF9C-4ED9-9544-FCDEA96F068F}"/>
                </a:ext>
              </a:extLst>
            </p:cNvPr>
            <p:cNvSpPr/>
            <p:nvPr/>
          </p:nvSpPr>
          <p:spPr>
            <a:xfrm>
              <a:off x="6507699" y="652351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Ellipsi 55">
              <a:extLst>
                <a:ext uri="{FF2B5EF4-FFF2-40B4-BE49-F238E27FC236}">
                  <a16:creationId xmlns:a16="http://schemas.microsoft.com/office/drawing/2014/main" id="{EA1B56BD-D0E9-46EF-8EDA-9825164E3546}"/>
                </a:ext>
              </a:extLst>
            </p:cNvPr>
            <p:cNvSpPr/>
            <p:nvPr/>
          </p:nvSpPr>
          <p:spPr>
            <a:xfrm>
              <a:off x="7785457" y="6534701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62">
              <a:extLst>
                <a:ext uri="{FF2B5EF4-FFF2-40B4-BE49-F238E27FC236}">
                  <a16:creationId xmlns:a16="http://schemas.microsoft.com/office/drawing/2014/main" id="{CB167BC4-557C-4031-AE3E-680A0771BDAD}"/>
                </a:ext>
              </a:extLst>
            </p:cNvPr>
            <p:cNvSpPr/>
            <p:nvPr/>
          </p:nvSpPr>
          <p:spPr>
            <a:xfrm>
              <a:off x="7153565" y="236259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63">
              <a:extLst>
                <a:ext uri="{FF2B5EF4-FFF2-40B4-BE49-F238E27FC236}">
                  <a16:creationId xmlns:a16="http://schemas.microsoft.com/office/drawing/2014/main" id="{BFD88579-6E65-4372-97CE-AB1EB7AE8209}"/>
                </a:ext>
              </a:extLst>
            </p:cNvPr>
            <p:cNvSpPr/>
            <p:nvPr/>
          </p:nvSpPr>
          <p:spPr>
            <a:xfrm>
              <a:off x="7403221" y="236259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Puolivapaa piirto 29">
              <a:extLst>
                <a:ext uri="{FF2B5EF4-FFF2-40B4-BE49-F238E27FC236}">
                  <a16:creationId xmlns:a16="http://schemas.microsoft.com/office/drawing/2014/main" id="{50511C95-6031-4146-B132-98403D7FB9F3}"/>
                </a:ext>
              </a:extLst>
            </p:cNvPr>
            <p:cNvSpPr/>
            <p:nvPr/>
          </p:nvSpPr>
          <p:spPr>
            <a:xfrm rot="20611242" flipH="1">
              <a:off x="6430847" y="1057257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29">
              <a:extLst>
                <a:ext uri="{FF2B5EF4-FFF2-40B4-BE49-F238E27FC236}">
                  <a16:creationId xmlns:a16="http://schemas.microsoft.com/office/drawing/2014/main" id="{B3DCC262-6895-4916-9CC4-CBDD987C7885}"/>
                </a:ext>
              </a:extLst>
            </p:cNvPr>
            <p:cNvSpPr/>
            <p:nvPr/>
          </p:nvSpPr>
          <p:spPr>
            <a:xfrm rot="988758">
              <a:off x="7955962" y="1050627"/>
              <a:ext cx="314033" cy="2152769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63">
              <a:extLst>
                <a:ext uri="{FF2B5EF4-FFF2-40B4-BE49-F238E27FC236}">
                  <a16:creationId xmlns:a16="http://schemas.microsoft.com/office/drawing/2014/main" id="{8E0718E1-BA61-490D-B676-7E20193D9F58}"/>
                </a:ext>
              </a:extLst>
            </p:cNvPr>
            <p:cNvSpPr/>
            <p:nvPr/>
          </p:nvSpPr>
          <p:spPr>
            <a:xfrm>
              <a:off x="7185126" y="2654847"/>
              <a:ext cx="354800" cy="133598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34" name="Picture 40">
              <a:extLst>
                <a:ext uri="{FF2B5EF4-FFF2-40B4-BE49-F238E27FC236}">
                  <a16:creationId xmlns:a16="http://schemas.microsoft.com/office/drawing/2014/main" id="{94E77804-E267-4CD7-BDCF-25E785105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954" r="28764"/>
            <a:stretch/>
          </p:blipFill>
          <p:spPr>
            <a:xfrm rot="16200000">
              <a:off x="7301521" y="2080948"/>
              <a:ext cx="140495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0827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1085" y="2343777"/>
            <a:ext cx="11387579" cy="254873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KAS      VÕI    ?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FB17EB85-DE9A-4707-9C8F-ADD33E9D2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072" y="2618829"/>
            <a:ext cx="2376394" cy="1877756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4B8137AF-2435-46A2-B49C-CE2AE5E26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815" y="2343777"/>
            <a:ext cx="1668020" cy="23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310" y="5155691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LIND</a:t>
            </a:r>
            <a:endParaRPr lang="fi-FI" sz="12800" dirty="0">
              <a:solidFill>
                <a:prstClr val="black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bird cute brown clipart - Clip Art Library">
            <a:extLst>
              <a:ext uri="{FF2B5EF4-FFF2-40B4-BE49-F238E27FC236}">
                <a16:creationId xmlns:a16="http://schemas.microsoft.com/office/drawing/2014/main" id="{BE0CA84F-FFE3-471F-82D9-3453B2D3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591820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32">
            <a:extLst>
              <a:ext uri="{FF2B5EF4-FFF2-40B4-BE49-F238E27FC236}">
                <a16:creationId xmlns:a16="http://schemas.microsoft.com/office/drawing/2014/main" id="{957F157A-0A73-419A-8F76-9844389B02AD}"/>
              </a:ext>
            </a:extLst>
          </p:cNvPr>
          <p:cNvGrpSpPr/>
          <p:nvPr/>
        </p:nvGrpSpPr>
        <p:grpSpPr>
          <a:xfrm>
            <a:off x="1678359" y="591820"/>
            <a:ext cx="1678048" cy="4563871"/>
            <a:chOff x="3716032" y="1060161"/>
            <a:chExt cx="1678048" cy="5636840"/>
          </a:xfrm>
        </p:grpSpPr>
        <p:sp>
          <p:nvSpPr>
            <p:cNvPr id="9" name="Pyöristetty suorakulmio 17">
              <a:extLst>
                <a:ext uri="{FF2B5EF4-FFF2-40B4-BE49-F238E27FC236}">
                  <a16:creationId xmlns:a16="http://schemas.microsoft.com/office/drawing/2014/main" id="{EB61C36E-E059-4A2A-AA0B-485BF0365773}"/>
                </a:ext>
              </a:extLst>
            </p:cNvPr>
            <p:cNvSpPr/>
            <p:nvPr/>
          </p:nvSpPr>
          <p:spPr>
            <a:xfrm>
              <a:off x="4219326" y="302187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Ellipsi 18">
              <a:extLst>
                <a:ext uri="{FF2B5EF4-FFF2-40B4-BE49-F238E27FC236}">
                  <a16:creationId xmlns:a16="http://schemas.microsoft.com/office/drawing/2014/main" id="{3D09B0B5-1F5C-4BCB-B62C-075F107C555D}"/>
                </a:ext>
              </a:extLst>
            </p:cNvPr>
            <p:cNvSpPr/>
            <p:nvPr/>
          </p:nvSpPr>
          <p:spPr>
            <a:xfrm>
              <a:off x="4112328" y="202452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19">
              <a:extLst>
                <a:ext uri="{FF2B5EF4-FFF2-40B4-BE49-F238E27FC236}">
                  <a16:creationId xmlns:a16="http://schemas.microsoft.com/office/drawing/2014/main" id="{186EDD3C-4FE9-45A9-9B2C-C037A220B9A3}"/>
                </a:ext>
              </a:extLst>
            </p:cNvPr>
            <p:cNvSpPr/>
            <p:nvPr/>
          </p:nvSpPr>
          <p:spPr>
            <a:xfrm>
              <a:off x="4091481" y="4854232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20">
              <a:extLst>
                <a:ext uri="{FF2B5EF4-FFF2-40B4-BE49-F238E27FC236}">
                  <a16:creationId xmlns:a16="http://schemas.microsoft.com/office/drawing/2014/main" id="{74671A27-21FF-49C1-AE2F-C277737DBCAB}"/>
                </a:ext>
              </a:extLst>
            </p:cNvPr>
            <p:cNvSpPr/>
            <p:nvPr/>
          </p:nvSpPr>
          <p:spPr>
            <a:xfrm flipH="1">
              <a:off x="4787062" y="4854232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21">
              <a:extLst>
                <a:ext uri="{FF2B5EF4-FFF2-40B4-BE49-F238E27FC236}">
                  <a16:creationId xmlns:a16="http://schemas.microsoft.com/office/drawing/2014/main" id="{3BF83765-D7FE-41ED-AC41-7EF9EF8E04C3}"/>
                </a:ext>
              </a:extLst>
            </p:cNvPr>
            <p:cNvSpPr/>
            <p:nvPr/>
          </p:nvSpPr>
          <p:spPr>
            <a:xfrm rot="20786410">
              <a:off x="4652617" y="1239507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uolivapaa piirto 22">
              <a:extLst>
                <a:ext uri="{FF2B5EF4-FFF2-40B4-BE49-F238E27FC236}">
                  <a16:creationId xmlns:a16="http://schemas.microsoft.com/office/drawing/2014/main" id="{8D2D4E44-79DF-49D4-8121-86DEE82810F1}"/>
                </a:ext>
              </a:extLst>
            </p:cNvPr>
            <p:cNvSpPr/>
            <p:nvPr/>
          </p:nvSpPr>
          <p:spPr>
            <a:xfrm rot="747926" flipH="1">
              <a:off x="3798931" y="1236284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Puolivapaa piirto 23">
              <a:extLst>
                <a:ext uri="{FF2B5EF4-FFF2-40B4-BE49-F238E27FC236}">
                  <a16:creationId xmlns:a16="http://schemas.microsoft.com/office/drawing/2014/main" id="{721054E3-5DE5-4D64-A836-52A343269C3D}"/>
                </a:ext>
              </a:extLst>
            </p:cNvPr>
            <p:cNvSpPr/>
            <p:nvPr/>
          </p:nvSpPr>
          <p:spPr>
            <a:xfrm>
              <a:off x="3905660" y="161557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Ellipsi 54">
              <a:extLst>
                <a:ext uri="{FF2B5EF4-FFF2-40B4-BE49-F238E27FC236}">
                  <a16:creationId xmlns:a16="http://schemas.microsoft.com/office/drawing/2014/main" id="{73C023F1-1D17-4865-A998-4F816143A623}"/>
                </a:ext>
              </a:extLst>
            </p:cNvPr>
            <p:cNvSpPr/>
            <p:nvPr/>
          </p:nvSpPr>
          <p:spPr>
            <a:xfrm>
              <a:off x="3716032" y="651030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Ellipsi 55">
              <a:extLst>
                <a:ext uri="{FF2B5EF4-FFF2-40B4-BE49-F238E27FC236}">
                  <a16:creationId xmlns:a16="http://schemas.microsoft.com/office/drawing/2014/main" id="{CA2DB355-3B1B-4B96-A297-66FB466A9615}"/>
                </a:ext>
              </a:extLst>
            </p:cNvPr>
            <p:cNvSpPr/>
            <p:nvPr/>
          </p:nvSpPr>
          <p:spPr>
            <a:xfrm>
              <a:off x="4993790" y="652149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62">
              <a:extLst>
                <a:ext uri="{FF2B5EF4-FFF2-40B4-BE49-F238E27FC236}">
                  <a16:creationId xmlns:a16="http://schemas.microsoft.com/office/drawing/2014/main" id="{CA5DF058-DE07-4BD3-A8FB-331D4B02B34A}"/>
                </a:ext>
              </a:extLst>
            </p:cNvPr>
            <p:cNvSpPr/>
            <p:nvPr/>
          </p:nvSpPr>
          <p:spPr>
            <a:xfrm>
              <a:off x="4361898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63">
              <a:extLst>
                <a:ext uri="{FF2B5EF4-FFF2-40B4-BE49-F238E27FC236}">
                  <a16:creationId xmlns:a16="http://schemas.microsoft.com/office/drawing/2014/main" id="{5106C661-1FC9-4542-B76E-DF7F22F5405B}"/>
                </a:ext>
              </a:extLst>
            </p:cNvPr>
            <p:cNvSpPr/>
            <p:nvPr/>
          </p:nvSpPr>
          <p:spPr>
            <a:xfrm>
              <a:off x="4611554" y="2349382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20" name="Picture 25">
              <a:extLst>
                <a:ext uri="{FF2B5EF4-FFF2-40B4-BE49-F238E27FC236}">
                  <a16:creationId xmlns:a16="http://schemas.microsoft.com/office/drawing/2014/main" id="{4FE65CA0-6255-4759-A04A-1A38D0A58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24523" y="640517"/>
              <a:ext cx="435209" cy="127449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14351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GB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SAMMU!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E1C44BDA-F148-491C-9FCE-6E1A83480584}"/>
              </a:ext>
            </a:extLst>
          </p:cNvPr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4" name="Pyöristetty suorakulmio 43">
              <a:extLst>
                <a:ext uri="{FF2B5EF4-FFF2-40B4-BE49-F238E27FC236}">
                  <a16:creationId xmlns:a16="http://schemas.microsoft.com/office/drawing/2014/main" id="{671C61DB-8CF5-4420-87E7-DDC0E61787E0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>
              <a:extLst>
                <a:ext uri="{FF2B5EF4-FFF2-40B4-BE49-F238E27FC236}">
                  <a16:creationId xmlns:a16="http://schemas.microsoft.com/office/drawing/2014/main" id="{9C6233C5-E034-4612-8508-8811AD19DF8F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>
              <a:extLst>
                <a:ext uri="{FF2B5EF4-FFF2-40B4-BE49-F238E27FC236}">
                  <a16:creationId xmlns:a16="http://schemas.microsoft.com/office/drawing/2014/main" id="{6F762382-E4E8-48FA-A8CA-9AFDBA21D62A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>
              <a:extLst>
                <a:ext uri="{FF2B5EF4-FFF2-40B4-BE49-F238E27FC236}">
                  <a16:creationId xmlns:a16="http://schemas.microsoft.com/office/drawing/2014/main" id="{F4258251-8EB5-4D7D-89AB-FC7ECC399176}"/>
                </a:ext>
              </a:extLst>
            </p:cNvPr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Ellipsi 59">
              <a:extLst>
                <a:ext uri="{FF2B5EF4-FFF2-40B4-BE49-F238E27FC236}">
                  <a16:creationId xmlns:a16="http://schemas.microsoft.com/office/drawing/2014/main" id="{8C6121AE-2A0D-49E6-920E-B9E48FC201CC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60">
              <a:extLst>
                <a:ext uri="{FF2B5EF4-FFF2-40B4-BE49-F238E27FC236}">
                  <a16:creationId xmlns:a16="http://schemas.microsoft.com/office/drawing/2014/main" id="{804C9D79-7FBF-4B1A-BCF1-56A4CAB3A583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Puolivapaa piirto 61">
              <a:extLst>
                <a:ext uri="{FF2B5EF4-FFF2-40B4-BE49-F238E27FC236}">
                  <a16:creationId xmlns:a16="http://schemas.microsoft.com/office/drawing/2014/main" id="{E998259A-D754-4E17-AE48-084F07B4BB5F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Puolivapaa piirto 62">
              <a:extLst>
                <a:ext uri="{FF2B5EF4-FFF2-40B4-BE49-F238E27FC236}">
                  <a16:creationId xmlns:a16="http://schemas.microsoft.com/office/drawing/2014/main" id="{21C1498D-01D2-4893-AE0B-9D99F307D62E}"/>
                </a:ext>
              </a:extLst>
            </p:cNvPr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6">
              <a:extLst>
                <a:ext uri="{FF2B5EF4-FFF2-40B4-BE49-F238E27FC236}">
                  <a16:creationId xmlns:a16="http://schemas.microsoft.com/office/drawing/2014/main" id="{28F4F44C-1CB7-4A59-A88D-530FCBF2571C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28">
              <a:extLst>
                <a:ext uri="{FF2B5EF4-FFF2-40B4-BE49-F238E27FC236}">
                  <a16:creationId xmlns:a16="http://schemas.microsoft.com/office/drawing/2014/main" id="{6D1F4F31-F800-426B-8A1B-D8666A552AAB}"/>
                </a:ext>
              </a:extLst>
            </p:cNvPr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29">
              <a:extLst>
                <a:ext uri="{FF2B5EF4-FFF2-40B4-BE49-F238E27FC236}">
                  <a16:creationId xmlns:a16="http://schemas.microsoft.com/office/drawing/2014/main" id="{0E7C6ACF-BFA2-43D7-A95E-8E97B06D84EF}"/>
                </a:ext>
              </a:extLst>
            </p:cNvPr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56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NÜÜD</a:t>
            </a:r>
            <a:r>
              <a:rPr lang="et-EE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!</a:t>
            </a: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FF9308FC-F3B1-4A88-9391-7190E79CB264}"/>
              </a:ext>
            </a:extLst>
          </p:cNvPr>
          <p:cNvGrpSpPr/>
          <p:nvPr/>
        </p:nvGrpSpPr>
        <p:grpSpPr>
          <a:xfrm>
            <a:off x="1769046" y="2290792"/>
            <a:ext cx="1795547" cy="4268093"/>
            <a:chOff x="2189156" y="2000203"/>
            <a:chExt cx="1795547" cy="4268093"/>
          </a:xfrm>
        </p:grpSpPr>
        <p:sp>
          <p:nvSpPr>
            <p:cNvPr id="34" name="Pyöristetty suorakulmio 17">
              <a:extLst>
                <a:ext uri="{FF2B5EF4-FFF2-40B4-BE49-F238E27FC236}">
                  <a16:creationId xmlns:a16="http://schemas.microsoft.com/office/drawing/2014/main" id="{637BECBA-89FE-4689-AC9E-87FCFCF44092}"/>
                </a:ext>
              </a:extLst>
            </p:cNvPr>
            <p:cNvSpPr/>
            <p:nvPr/>
          </p:nvSpPr>
          <p:spPr>
            <a:xfrm>
              <a:off x="2739840" y="3406510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Ellipsi 18">
              <a:extLst>
                <a:ext uri="{FF2B5EF4-FFF2-40B4-BE49-F238E27FC236}">
                  <a16:creationId xmlns:a16="http://schemas.microsoft.com/office/drawing/2014/main" id="{28AD4651-EFAB-4C55-9F10-6B6905A9072E}"/>
                </a:ext>
              </a:extLst>
            </p:cNvPr>
            <p:cNvSpPr/>
            <p:nvPr/>
          </p:nvSpPr>
          <p:spPr>
            <a:xfrm>
              <a:off x="2632842" y="2409153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1">
              <a:extLst>
                <a:ext uri="{FF2B5EF4-FFF2-40B4-BE49-F238E27FC236}">
                  <a16:creationId xmlns:a16="http://schemas.microsoft.com/office/drawing/2014/main" id="{8259109D-D189-4907-9406-036348B5B314}"/>
                </a:ext>
              </a:extLst>
            </p:cNvPr>
            <p:cNvSpPr/>
            <p:nvPr/>
          </p:nvSpPr>
          <p:spPr>
            <a:xfrm>
              <a:off x="3414431" y="3309571"/>
              <a:ext cx="523875" cy="20699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22">
              <a:extLst>
                <a:ext uri="{FF2B5EF4-FFF2-40B4-BE49-F238E27FC236}">
                  <a16:creationId xmlns:a16="http://schemas.microsoft.com/office/drawing/2014/main" id="{B1D59600-7CCA-4F63-88FD-F1EEDE4ACF13}"/>
                </a:ext>
              </a:extLst>
            </p:cNvPr>
            <p:cNvSpPr/>
            <p:nvPr/>
          </p:nvSpPr>
          <p:spPr>
            <a:xfrm flipH="1">
              <a:off x="2259172" y="3309571"/>
              <a:ext cx="471188" cy="21647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23">
              <a:extLst>
                <a:ext uri="{FF2B5EF4-FFF2-40B4-BE49-F238E27FC236}">
                  <a16:creationId xmlns:a16="http://schemas.microsoft.com/office/drawing/2014/main" id="{C99421FE-5C11-4A0C-AB92-1CCDC85FF18B}"/>
                </a:ext>
              </a:extLst>
            </p:cNvPr>
            <p:cNvSpPr/>
            <p:nvPr/>
          </p:nvSpPr>
          <p:spPr>
            <a:xfrm>
              <a:off x="2426174" y="200020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Ellipsi 54">
              <a:extLst>
                <a:ext uri="{FF2B5EF4-FFF2-40B4-BE49-F238E27FC236}">
                  <a16:creationId xmlns:a16="http://schemas.microsoft.com/office/drawing/2014/main" id="{EED45B00-EE48-45C2-A862-6F50A07DC7D0}"/>
                </a:ext>
              </a:extLst>
            </p:cNvPr>
            <p:cNvSpPr/>
            <p:nvPr/>
          </p:nvSpPr>
          <p:spPr>
            <a:xfrm>
              <a:off x="2259173" y="609108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55">
              <a:extLst>
                <a:ext uri="{FF2B5EF4-FFF2-40B4-BE49-F238E27FC236}">
                  <a16:creationId xmlns:a16="http://schemas.microsoft.com/office/drawing/2014/main" id="{02DC8F86-E11E-4B69-AC2B-299EDCB282D0}"/>
                </a:ext>
              </a:extLst>
            </p:cNvPr>
            <p:cNvSpPr/>
            <p:nvPr/>
          </p:nvSpPr>
          <p:spPr>
            <a:xfrm>
              <a:off x="3508497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Puolivapaa piirto 2">
              <a:extLst>
                <a:ext uri="{FF2B5EF4-FFF2-40B4-BE49-F238E27FC236}">
                  <a16:creationId xmlns:a16="http://schemas.microsoft.com/office/drawing/2014/main" id="{F7B2BF50-E549-40C7-BEE4-CBEF07A4771D}"/>
                </a:ext>
              </a:extLst>
            </p:cNvPr>
            <p:cNvSpPr/>
            <p:nvPr/>
          </p:nvSpPr>
          <p:spPr>
            <a:xfrm>
              <a:off x="3319648" y="5231964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2" name="Puolivapaa piirto 42">
              <a:extLst>
                <a:ext uri="{FF2B5EF4-FFF2-40B4-BE49-F238E27FC236}">
                  <a16:creationId xmlns:a16="http://schemas.microsoft.com/office/drawing/2014/main" id="{3B88D4FB-8F3A-43E5-A42C-091EEADF6FD6}"/>
                </a:ext>
              </a:extLst>
            </p:cNvPr>
            <p:cNvSpPr/>
            <p:nvPr/>
          </p:nvSpPr>
          <p:spPr>
            <a:xfrm flipH="1">
              <a:off x="2189156" y="5231964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3" name="Ellipsi 32">
              <a:extLst>
                <a:ext uri="{FF2B5EF4-FFF2-40B4-BE49-F238E27FC236}">
                  <a16:creationId xmlns:a16="http://schemas.microsoft.com/office/drawing/2014/main" id="{9AD244B6-79F5-4008-960A-D148C8172194}"/>
                </a:ext>
              </a:extLst>
            </p:cNvPr>
            <p:cNvSpPr/>
            <p:nvPr/>
          </p:nvSpPr>
          <p:spPr>
            <a:xfrm>
              <a:off x="2866049" y="272996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4" name="Ellipsi 33">
              <a:extLst>
                <a:ext uri="{FF2B5EF4-FFF2-40B4-BE49-F238E27FC236}">
                  <a16:creationId xmlns:a16="http://schemas.microsoft.com/office/drawing/2014/main" id="{065EC35A-40B2-4D7E-98DE-B8839D875778}"/>
                </a:ext>
              </a:extLst>
            </p:cNvPr>
            <p:cNvSpPr/>
            <p:nvPr/>
          </p:nvSpPr>
          <p:spPr>
            <a:xfrm>
              <a:off x="3115705" y="272996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45" name="Picture 54">
              <a:extLst>
                <a:ext uri="{FF2B5EF4-FFF2-40B4-BE49-F238E27FC236}">
                  <a16:creationId xmlns:a16="http://schemas.microsoft.com/office/drawing/2014/main" id="{39D82009-5978-4042-A73A-71FE15DE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05913" y="2673515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lt 1">
            <a:extLst>
              <a:ext uri="{FF2B5EF4-FFF2-40B4-BE49-F238E27FC236}">
                <a16:creationId xmlns:a16="http://schemas.microsoft.com/office/drawing/2014/main" id="{7234CEBA-93FB-41C9-AB14-538D7BC7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73" y="3203514"/>
            <a:ext cx="1879584" cy="35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">
            <a:extLst>
              <a:ext uri="{FF2B5EF4-FFF2-40B4-BE49-F238E27FC236}">
                <a16:creationId xmlns:a16="http://schemas.microsoft.com/office/drawing/2014/main" id="{FF9308FC-F3B1-4A88-9391-7190E79CB264}"/>
              </a:ext>
            </a:extLst>
          </p:cNvPr>
          <p:cNvGrpSpPr/>
          <p:nvPr/>
        </p:nvGrpSpPr>
        <p:grpSpPr>
          <a:xfrm>
            <a:off x="1720282" y="1597445"/>
            <a:ext cx="1650880" cy="3754653"/>
            <a:chOff x="2189156" y="2000203"/>
            <a:chExt cx="1795547" cy="4268093"/>
          </a:xfrm>
        </p:grpSpPr>
        <p:sp>
          <p:nvSpPr>
            <p:cNvPr id="34" name="Pyöristetty suorakulmio 17">
              <a:extLst>
                <a:ext uri="{FF2B5EF4-FFF2-40B4-BE49-F238E27FC236}">
                  <a16:creationId xmlns:a16="http://schemas.microsoft.com/office/drawing/2014/main" id="{637BECBA-89FE-4689-AC9E-87FCFCF44092}"/>
                </a:ext>
              </a:extLst>
            </p:cNvPr>
            <p:cNvSpPr/>
            <p:nvPr/>
          </p:nvSpPr>
          <p:spPr>
            <a:xfrm>
              <a:off x="2739840" y="3406510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Ellipsi 18">
              <a:extLst>
                <a:ext uri="{FF2B5EF4-FFF2-40B4-BE49-F238E27FC236}">
                  <a16:creationId xmlns:a16="http://schemas.microsoft.com/office/drawing/2014/main" id="{28AD4651-EFAB-4C55-9F10-6B6905A9072E}"/>
                </a:ext>
              </a:extLst>
            </p:cNvPr>
            <p:cNvSpPr/>
            <p:nvPr/>
          </p:nvSpPr>
          <p:spPr>
            <a:xfrm>
              <a:off x="2632842" y="2409153"/>
              <a:ext cx="900419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1">
              <a:extLst>
                <a:ext uri="{FF2B5EF4-FFF2-40B4-BE49-F238E27FC236}">
                  <a16:creationId xmlns:a16="http://schemas.microsoft.com/office/drawing/2014/main" id="{8259109D-D189-4907-9406-036348B5B314}"/>
                </a:ext>
              </a:extLst>
            </p:cNvPr>
            <p:cNvSpPr/>
            <p:nvPr/>
          </p:nvSpPr>
          <p:spPr>
            <a:xfrm>
              <a:off x="3414431" y="3309571"/>
              <a:ext cx="523875" cy="206993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22">
              <a:extLst>
                <a:ext uri="{FF2B5EF4-FFF2-40B4-BE49-F238E27FC236}">
                  <a16:creationId xmlns:a16="http://schemas.microsoft.com/office/drawing/2014/main" id="{B1D59600-7CCA-4F63-88FD-F1EEDE4ACF13}"/>
                </a:ext>
              </a:extLst>
            </p:cNvPr>
            <p:cNvSpPr/>
            <p:nvPr/>
          </p:nvSpPr>
          <p:spPr>
            <a:xfrm flipH="1">
              <a:off x="2259172" y="3309571"/>
              <a:ext cx="471188" cy="21647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23">
              <a:extLst>
                <a:ext uri="{FF2B5EF4-FFF2-40B4-BE49-F238E27FC236}">
                  <a16:creationId xmlns:a16="http://schemas.microsoft.com/office/drawing/2014/main" id="{C99421FE-5C11-4A0C-AB92-1CCDC85FF18B}"/>
                </a:ext>
              </a:extLst>
            </p:cNvPr>
            <p:cNvSpPr/>
            <p:nvPr/>
          </p:nvSpPr>
          <p:spPr>
            <a:xfrm>
              <a:off x="2426174" y="200020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Ellipsi 54">
              <a:extLst>
                <a:ext uri="{FF2B5EF4-FFF2-40B4-BE49-F238E27FC236}">
                  <a16:creationId xmlns:a16="http://schemas.microsoft.com/office/drawing/2014/main" id="{EED45B00-EE48-45C2-A862-6F50A07DC7D0}"/>
                </a:ext>
              </a:extLst>
            </p:cNvPr>
            <p:cNvSpPr/>
            <p:nvPr/>
          </p:nvSpPr>
          <p:spPr>
            <a:xfrm>
              <a:off x="2259173" y="6091080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55">
              <a:extLst>
                <a:ext uri="{FF2B5EF4-FFF2-40B4-BE49-F238E27FC236}">
                  <a16:creationId xmlns:a16="http://schemas.microsoft.com/office/drawing/2014/main" id="{02DC8F86-E11E-4B69-AC2B-299EDCB282D0}"/>
                </a:ext>
              </a:extLst>
            </p:cNvPr>
            <p:cNvSpPr/>
            <p:nvPr/>
          </p:nvSpPr>
          <p:spPr>
            <a:xfrm>
              <a:off x="3508497" y="6092787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Puolivapaa piirto 2">
              <a:extLst>
                <a:ext uri="{FF2B5EF4-FFF2-40B4-BE49-F238E27FC236}">
                  <a16:creationId xmlns:a16="http://schemas.microsoft.com/office/drawing/2014/main" id="{F7B2BF50-E549-40C7-BEE4-CBEF07A4771D}"/>
                </a:ext>
              </a:extLst>
            </p:cNvPr>
            <p:cNvSpPr/>
            <p:nvPr/>
          </p:nvSpPr>
          <p:spPr>
            <a:xfrm>
              <a:off x="3319648" y="5231964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2" name="Puolivapaa piirto 42">
              <a:extLst>
                <a:ext uri="{FF2B5EF4-FFF2-40B4-BE49-F238E27FC236}">
                  <a16:creationId xmlns:a16="http://schemas.microsoft.com/office/drawing/2014/main" id="{3B88D4FB-8F3A-43E5-A42C-091EEADF6FD6}"/>
                </a:ext>
              </a:extLst>
            </p:cNvPr>
            <p:cNvSpPr/>
            <p:nvPr/>
          </p:nvSpPr>
          <p:spPr>
            <a:xfrm flipH="1">
              <a:off x="2189156" y="5231964"/>
              <a:ext cx="66505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3" name="Ellipsi 32">
              <a:extLst>
                <a:ext uri="{FF2B5EF4-FFF2-40B4-BE49-F238E27FC236}">
                  <a16:creationId xmlns:a16="http://schemas.microsoft.com/office/drawing/2014/main" id="{9AD244B6-79F5-4008-960A-D148C8172194}"/>
                </a:ext>
              </a:extLst>
            </p:cNvPr>
            <p:cNvSpPr/>
            <p:nvPr/>
          </p:nvSpPr>
          <p:spPr>
            <a:xfrm>
              <a:off x="2866049" y="272996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4" name="Ellipsi 33">
              <a:extLst>
                <a:ext uri="{FF2B5EF4-FFF2-40B4-BE49-F238E27FC236}">
                  <a16:creationId xmlns:a16="http://schemas.microsoft.com/office/drawing/2014/main" id="{065EC35A-40B2-4D7E-98DE-B8839D875778}"/>
                </a:ext>
              </a:extLst>
            </p:cNvPr>
            <p:cNvSpPr/>
            <p:nvPr/>
          </p:nvSpPr>
          <p:spPr>
            <a:xfrm>
              <a:off x="3115705" y="2729961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pic>
          <p:nvPicPr>
            <p:cNvPr id="45" name="Picture 54">
              <a:extLst>
                <a:ext uri="{FF2B5EF4-FFF2-40B4-BE49-F238E27FC236}">
                  <a16:creationId xmlns:a16="http://schemas.microsoft.com/office/drawing/2014/main" id="{39D82009-5978-4042-A73A-71FE15DE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4" b="97032" l="9577" r="895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805913" y="2673515"/>
              <a:ext cx="471290" cy="138015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lt 1">
            <a:extLst>
              <a:ext uri="{FF2B5EF4-FFF2-40B4-BE49-F238E27FC236}">
                <a16:creationId xmlns:a16="http://schemas.microsoft.com/office/drawing/2014/main" id="{7234CEBA-93FB-41C9-AB14-538D7BC72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345" y="2124015"/>
            <a:ext cx="1823747" cy="3366116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B1BE91AE-2F9B-47F5-BBBB-6627AC19E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842" y="564676"/>
            <a:ext cx="2581275" cy="17716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83F9F44-5C5B-4C2F-B7C9-1305FBA434F2}"/>
              </a:ext>
            </a:extLst>
          </p:cNvPr>
          <p:cNvSpPr txBox="1">
            <a:spLocks/>
          </p:cNvSpPr>
          <p:nvPr/>
        </p:nvSpPr>
        <p:spPr>
          <a:xfrm>
            <a:off x="214668" y="5138572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VÕDI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F14CD11-E318-41C9-BD04-925734C996D6}"/>
              </a:ext>
            </a:extLst>
          </p:cNvPr>
          <p:cNvSpPr txBox="1">
            <a:spLocks/>
          </p:cNvSpPr>
          <p:nvPr/>
        </p:nvSpPr>
        <p:spPr>
          <a:xfrm>
            <a:off x="7190201" y="5138571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VÕTI</a:t>
            </a:r>
          </a:p>
        </p:txBody>
      </p:sp>
    </p:spTree>
    <p:extLst>
      <p:ext uri="{BB962C8B-B14F-4D97-AF65-F5344CB8AC3E}">
        <p14:creationId xmlns:p14="http://schemas.microsoft.com/office/powerpoint/2010/main" val="2823300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7234CEBA-93FB-41C9-AB14-538D7BC7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378" y="1751682"/>
            <a:ext cx="1976890" cy="3298754"/>
          </a:xfrm>
          <a:prstGeom prst="rect">
            <a:avLst/>
          </a:prstGeom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B1BE91AE-2F9B-47F5-BBBB-6627AC19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42" y="564676"/>
            <a:ext cx="2581275" cy="177165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F14CD11-E318-41C9-BD04-925734C996D6}"/>
              </a:ext>
            </a:extLst>
          </p:cNvPr>
          <p:cNvSpPr txBox="1">
            <a:spLocks/>
          </p:cNvSpPr>
          <p:nvPr/>
        </p:nvSpPr>
        <p:spPr>
          <a:xfrm>
            <a:off x="7344436" y="505043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VÕTI</a:t>
            </a:r>
          </a:p>
        </p:txBody>
      </p:sp>
    </p:spTree>
    <p:extLst>
      <p:ext uri="{BB962C8B-B14F-4D97-AF65-F5344CB8AC3E}">
        <p14:creationId xmlns:p14="http://schemas.microsoft.com/office/powerpoint/2010/main" val="62466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GB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SAMMU!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E1C44BDA-F148-491C-9FCE-6E1A83480584}"/>
              </a:ext>
            </a:extLst>
          </p:cNvPr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4" name="Pyöristetty suorakulmio 43">
              <a:extLst>
                <a:ext uri="{FF2B5EF4-FFF2-40B4-BE49-F238E27FC236}">
                  <a16:creationId xmlns:a16="http://schemas.microsoft.com/office/drawing/2014/main" id="{671C61DB-8CF5-4420-87E7-DDC0E61787E0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>
              <a:extLst>
                <a:ext uri="{FF2B5EF4-FFF2-40B4-BE49-F238E27FC236}">
                  <a16:creationId xmlns:a16="http://schemas.microsoft.com/office/drawing/2014/main" id="{9C6233C5-E034-4612-8508-8811AD19DF8F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>
              <a:extLst>
                <a:ext uri="{FF2B5EF4-FFF2-40B4-BE49-F238E27FC236}">
                  <a16:creationId xmlns:a16="http://schemas.microsoft.com/office/drawing/2014/main" id="{6F762382-E4E8-48FA-A8CA-9AFDBA21D62A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>
              <a:extLst>
                <a:ext uri="{FF2B5EF4-FFF2-40B4-BE49-F238E27FC236}">
                  <a16:creationId xmlns:a16="http://schemas.microsoft.com/office/drawing/2014/main" id="{F4258251-8EB5-4D7D-89AB-FC7ECC399176}"/>
                </a:ext>
              </a:extLst>
            </p:cNvPr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Ellipsi 59">
              <a:extLst>
                <a:ext uri="{FF2B5EF4-FFF2-40B4-BE49-F238E27FC236}">
                  <a16:creationId xmlns:a16="http://schemas.microsoft.com/office/drawing/2014/main" id="{8C6121AE-2A0D-49E6-920E-B9E48FC201CC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60">
              <a:extLst>
                <a:ext uri="{FF2B5EF4-FFF2-40B4-BE49-F238E27FC236}">
                  <a16:creationId xmlns:a16="http://schemas.microsoft.com/office/drawing/2014/main" id="{804C9D79-7FBF-4B1A-BCF1-56A4CAB3A583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Puolivapaa piirto 61">
              <a:extLst>
                <a:ext uri="{FF2B5EF4-FFF2-40B4-BE49-F238E27FC236}">
                  <a16:creationId xmlns:a16="http://schemas.microsoft.com/office/drawing/2014/main" id="{E998259A-D754-4E17-AE48-084F07B4BB5F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Puolivapaa piirto 62">
              <a:extLst>
                <a:ext uri="{FF2B5EF4-FFF2-40B4-BE49-F238E27FC236}">
                  <a16:creationId xmlns:a16="http://schemas.microsoft.com/office/drawing/2014/main" id="{21C1498D-01D2-4893-AE0B-9D99F307D62E}"/>
                </a:ext>
              </a:extLst>
            </p:cNvPr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6">
              <a:extLst>
                <a:ext uri="{FF2B5EF4-FFF2-40B4-BE49-F238E27FC236}">
                  <a16:creationId xmlns:a16="http://schemas.microsoft.com/office/drawing/2014/main" id="{28F4F44C-1CB7-4A59-A88D-530FCBF2571C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28">
              <a:extLst>
                <a:ext uri="{FF2B5EF4-FFF2-40B4-BE49-F238E27FC236}">
                  <a16:creationId xmlns:a16="http://schemas.microsoft.com/office/drawing/2014/main" id="{6D1F4F31-F800-426B-8A1B-D8666A552AAB}"/>
                </a:ext>
              </a:extLst>
            </p:cNvPr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29">
              <a:extLst>
                <a:ext uri="{FF2B5EF4-FFF2-40B4-BE49-F238E27FC236}">
                  <a16:creationId xmlns:a16="http://schemas.microsoft.com/office/drawing/2014/main" id="{0E7C6ACF-BFA2-43D7-A95E-8E97B06D84EF}"/>
                </a:ext>
              </a:extLst>
            </p:cNvPr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59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NÜÜD</a:t>
            </a:r>
            <a:r>
              <a:rPr lang="et-EE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Comic Sans MS" panose="030F0702030302020204" pitchFamily="66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097B2CD-FCB4-42A3-A283-21D778937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138" y="1598869"/>
            <a:ext cx="3645724" cy="4548010"/>
          </a:xfrm>
          <a:prstGeom prst="rect">
            <a:avLst/>
          </a:prstGeom>
        </p:spPr>
      </p:pic>
      <p:sp>
        <p:nvSpPr>
          <p:cNvPr id="19" name="Pyöristetty suorakulmio 12">
            <a:extLst>
              <a:ext uri="{FF2B5EF4-FFF2-40B4-BE49-F238E27FC236}">
                <a16:creationId xmlns:a16="http://schemas.microsoft.com/office/drawing/2014/main" id="{34A81308-415E-4BC8-A700-E5B7B5EBEB81}"/>
              </a:ext>
            </a:extLst>
          </p:cNvPr>
          <p:cNvSpPr/>
          <p:nvPr/>
        </p:nvSpPr>
        <p:spPr>
          <a:xfrm rot="1671577">
            <a:off x="2695553" y="3005101"/>
            <a:ext cx="649507" cy="1822660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9A787E13-695B-4CF2-84F9-31F3C6518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92" y="2185308"/>
            <a:ext cx="1469263" cy="1243692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0C655D29-789B-483F-95F6-2AF1B98A3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527" y="3247589"/>
            <a:ext cx="993734" cy="737680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DA4A6806-668A-4CF8-851B-4E8D370AB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832" y="2185308"/>
            <a:ext cx="975445" cy="981541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7A6DF612-802F-460E-9E1F-777984D21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260" y="1805017"/>
            <a:ext cx="847417" cy="1402202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B5C665D0-D86F-4D3B-B175-ED158D87A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5266">
            <a:off x="1263939" y="4493865"/>
            <a:ext cx="1079086" cy="1560711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1AD53D49-5D64-443C-A7BC-AF23334F8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0088" y="4829087"/>
            <a:ext cx="280440" cy="1371719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7F8603E7-C462-4203-94AC-F5EF049DD0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805277" y="5865233"/>
            <a:ext cx="475529" cy="249953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E55F2D6E-8F3B-48B8-9B93-BDA4AC462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155" y="6036824"/>
            <a:ext cx="475529" cy="249958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C2FF056D-1D10-4EBA-AD19-FDB4C7718A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0500" y="2323875"/>
            <a:ext cx="256054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5097B2CD-FCB4-42A3-A283-21D778937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31" y="1339677"/>
            <a:ext cx="2967520" cy="3701956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E17B3493-F48A-4020-8A71-AE5D2B805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5" r="18294" b="33003"/>
          <a:stretch/>
        </p:blipFill>
        <p:spPr>
          <a:xfrm>
            <a:off x="4435261" y="304165"/>
            <a:ext cx="3351281" cy="178904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C2B37E8-574A-4B2E-BD4A-ED918A62C5D1}"/>
              </a:ext>
            </a:extLst>
          </p:cNvPr>
          <p:cNvSpPr txBox="1">
            <a:spLocks/>
          </p:cNvSpPr>
          <p:nvPr/>
        </p:nvSpPr>
        <p:spPr>
          <a:xfrm>
            <a:off x="368904" y="5041633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KADUS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653233-7E79-477A-816F-8F5ED2D97C7C}"/>
              </a:ext>
            </a:extLst>
          </p:cNvPr>
          <p:cNvSpPr txBox="1">
            <a:spLocks/>
          </p:cNvSpPr>
          <p:nvPr/>
        </p:nvSpPr>
        <p:spPr>
          <a:xfrm>
            <a:off x="7389185" y="5041633"/>
            <a:ext cx="4467413" cy="19055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KATUS</a:t>
            </a:r>
          </a:p>
        </p:txBody>
      </p:sp>
      <p:pic>
        <p:nvPicPr>
          <p:cNvPr id="16" name="Pilt 15">
            <a:extLst>
              <a:ext uri="{FF2B5EF4-FFF2-40B4-BE49-F238E27FC236}">
                <a16:creationId xmlns:a16="http://schemas.microsoft.com/office/drawing/2014/main" id="{5097B2CD-FCB4-42A3-A283-21D778937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9189" y="1432100"/>
            <a:ext cx="2900477" cy="37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07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5097B2CD-FCB4-42A3-A283-21D778937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945" y="1367412"/>
            <a:ext cx="2967520" cy="3701956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E17B3493-F48A-4020-8A71-AE5D2B805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5" r="18294" b="33003"/>
          <a:stretch/>
        </p:blipFill>
        <p:spPr>
          <a:xfrm>
            <a:off x="3859593" y="357557"/>
            <a:ext cx="3783379" cy="201971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C653233-7E79-477A-816F-8F5ED2D97C7C}"/>
              </a:ext>
            </a:extLst>
          </p:cNvPr>
          <p:cNvSpPr txBox="1">
            <a:spLocks/>
          </p:cNvSpPr>
          <p:nvPr/>
        </p:nvSpPr>
        <p:spPr>
          <a:xfrm>
            <a:off x="7267999" y="5069368"/>
            <a:ext cx="4467413" cy="19055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i-FI" sz="8000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KATUS</a:t>
            </a:r>
          </a:p>
        </p:txBody>
      </p:sp>
    </p:spTree>
    <p:extLst>
      <p:ext uri="{BB962C8B-B14F-4D97-AF65-F5344CB8AC3E}">
        <p14:creationId xmlns:p14="http://schemas.microsoft.com/office/powerpoint/2010/main" val="4152441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0146" y="968768"/>
            <a:ext cx="73348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SIRUT</a:t>
            </a:r>
            <a:r>
              <a:rPr lang="et-EE" sz="8000" b="1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US</a:t>
            </a:r>
            <a:r>
              <a:rPr lang="en-GB" sz="8000" b="1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…</a:t>
            </a:r>
            <a:endParaRPr lang="fi-FI" sz="8000" b="1" dirty="0">
              <a:solidFill>
                <a:prstClr val="black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D4A63E2B-F0D9-48DC-B6E3-730197545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770" y="531012"/>
            <a:ext cx="1969179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TÕUSE PÜSTI</a:t>
            </a:r>
            <a:r>
              <a:rPr lang="en-GB" sz="88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!</a:t>
            </a:r>
            <a:endParaRPr lang="fi-FI" sz="88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0146" y="968768"/>
            <a:ext cx="73348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…..JA</a:t>
            </a:r>
            <a:r>
              <a:rPr lang="fi-FI" sz="8000" b="1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KU</a:t>
            </a:r>
            <a:r>
              <a:rPr lang="et-EE" sz="8000" b="1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MMARDUS</a:t>
            </a:r>
            <a:endParaRPr lang="fi-FI" sz="8000" b="1" dirty="0">
              <a:solidFill>
                <a:prstClr val="black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75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9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06443" y="289250"/>
            <a:ext cx="6677313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/>
            </a:r>
            <a:br>
              <a:rPr lang="et-EE" sz="88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r>
              <a:rPr lang="en-GB" sz="88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PAIGA</a:t>
            </a:r>
            <a:r>
              <a:rPr lang="et-EE" sz="88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L</a:t>
            </a:r>
            <a:r>
              <a:rPr lang="en-GB" sz="88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!</a:t>
            </a:r>
            <a:endParaRPr lang="fi-FI" sz="88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Comic Sans MS" panose="030F0702030302020204" pitchFamily="66" charset="0"/>
                <a:cs typeface="MV Boli" panose="02000500030200090000" pitchFamily="2" charset="0"/>
              </a:rPr>
              <a:t>K</a:t>
            </a:r>
            <a:r>
              <a:rPr lang="et-EE" sz="8000" b="1" dirty="0">
                <a:latin typeface="Comic Sans MS" panose="030F0702030302020204" pitchFamily="66" charset="0"/>
                <a:cs typeface="MV Boli" panose="02000500030200090000" pitchFamily="2" charset="0"/>
              </a:rPr>
              <a:t>UMB VASTUS ON ÕIGE</a:t>
            </a:r>
            <a:r>
              <a:rPr lang="fi-FI" sz="8000" b="1" dirty="0">
                <a:latin typeface="Comic Sans MS" panose="030F0702030302020204" pitchFamily="66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291064" y="2021633"/>
            <a:ext cx="2134615" cy="4055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766323" y="1838753"/>
            <a:ext cx="2055159" cy="39047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111967"/>
            <a:ext cx="8686801" cy="239497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Comic Sans MS" panose="030F0702030302020204" pitchFamily="66" charset="0"/>
                <a:cs typeface="MV Boli" panose="02000500030200090000" pitchFamily="2" charset="0"/>
              </a:rPr>
              <a:t>VASTA</a:t>
            </a:r>
            <a:r>
              <a:rPr lang="et-EE" sz="8000" b="1" dirty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n-GB" sz="8000" b="1" dirty="0">
                <a:latin typeface="Comic Sans MS" panose="030F0702030302020204" pitchFamily="66" charset="0"/>
                <a:cs typeface="MV Boli" panose="02000500030200090000" pitchFamily="2" charset="0"/>
              </a:rPr>
              <a:t>NII!</a:t>
            </a:r>
            <a:endParaRPr lang="fi-FI" sz="80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67343" y="5012193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LAUD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02220" y="4812590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LAUT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512460" y="1897387"/>
            <a:ext cx="2471127" cy="2812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9239"/>
          <a:stretch/>
        </p:blipFill>
        <p:spPr>
          <a:xfrm flipH="1">
            <a:off x="8513588" y="1796897"/>
            <a:ext cx="2471127" cy="2832934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ACE6602A-FD41-47AA-A2FA-C303102B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418" y="403097"/>
            <a:ext cx="3315163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37066" y="5393094"/>
            <a:ext cx="4031397" cy="127954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C7409A-509B-4583-863A-4544522DE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9536"/>
          <a:stretch/>
        </p:blipFill>
        <p:spPr>
          <a:xfrm>
            <a:off x="1428608" y="2353156"/>
            <a:ext cx="2471127" cy="28122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A9569A-B23D-4DC2-A4F7-B7CE2B92DA7B}"/>
              </a:ext>
            </a:extLst>
          </p:cNvPr>
          <p:cNvSpPr txBox="1">
            <a:spLocks/>
          </p:cNvSpPr>
          <p:nvPr/>
        </p:nvSpPr>
        <p:spPr>
          <a:xfrm>
            <a:off x="1031903" y="5232953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>
                <a:solidFill>
                  <a:prstClr val="black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LAUD</a:t>
            </a: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1ACA5FC7-7712-442C-9390-81EFA207A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418" y="403097"/>
            <a:ext cx="3315163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7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n-GB" sz="8000" b="1" spc="-300" dirty="0">
                <a:latin typeface="Comic Sans MS" panose="030F0702030302020204" pitchFamily="66" charset="0"/>
                <a:cs typeface="MV Boli" panose="02000500030200090000" pitchFamily="2" charset="0"/>
              </a:rPr>
              <a:t>SAMMU!</a:t>
            </a:r>
            <a:endParaRPr lang="fi-FI" sz="8000" b="1" spc="-3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E1C44BDA-F148-491C-9FCE-6E1A83480584}"/>
              </a:ext>
            </a:extLst>
          </p:cNvPr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4" name="Pyöristetty suorakulmio 43">
              <a:extLst>
                <a:ext uri="{FF2B5EF4-FFF2-40B4-BE49-F238E27FC236}">
                  <a16:creationId xmlns:a16="http://schemas.microsoft.com/office/drawing/2014/main" id="{671C61DB-8CF5-4420-87E7-DDC0E61787E0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>
              <a:extLst>
                <a:ext uri="{FF2B5EF4-FFF2-40B4-BE49-F238E27FC236}">
                  <a16:creationId xmlns:a16="http://schemas.microsoft.com/office/drawing/2014/main" id="{9C6233C5-E034-4612-8508-8811AD19DF8F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>
              <a:extLst>
                <a:ext uri="{FF2B5EF4-FFF2-40B4-BE49-F238E27FC236}">
                  <a16:creationId xmlns:a16="http://schemas.microsoft.com/office/drawing/2014/main" id="{6F762382-E4E8-48FA-A8CA-9AFDBA21D62A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>
              <a:extLst>
                <a:ext uri="{FF2B5EF4-FFF2-40B4-BE49-F238E27FC236}">
                  <a16:creationId xmlns:a16="http://schemas.microsoft.com/office/drawing/2014/main" id="{F4258251-8EB5-4D7D-89AB-FC7ECC399176}"/>
                </a:ext>
              </a:extLst>
            </p:cNvPr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Ellipsi 59">
              <a:extLst>
                <a:ext uri="{FF2B5EF4-FFF2-40B4-BE49-F238E27FC236}">
                  <a16:creationId xmlns:a16="http://schemas.microsoft.com/office/drawing/2014/main" id="{8C6121AE-2A0D-49E6-920E-B9E48FC201CC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60">
              <a:extLst>
                <a:ext uri="{FF2B5EF4-FFF2-40B4-BE49-F238E27FC236}">
                  <a16:creationId xmlns:a16="http://schemas.microsoft.com/office/drawing/2014/main" id="{804C9D79-7FBF-4B1A-BCF1-56A4CAB3A583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Puolivapaa piirto 61">
              <a:extLst>
                <a:ext uri="{FF2B5EF4-FFF2-40B4-BE49-F238E27FC236}">
                  <a16:creationId xmlns:a16="http://schemas.microsoft.com/office/drawing/2014/main" id="{E998259A-D754-4E17-AE48-084F07B4BB5F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Puolivapaa piirto 62">
              <a:extLst>
                <a:ext uri="{FF2B5EF4-FFF2-40B4-BE49-F238E27FC236}">
                  <a16:creationId xmlns:a16="http://schemas.microsoft.com/office/drawing/2014/main" id="{21C1498D-01D2-4893-AE0B-9D99F307D62E}"/>
                </a:ext>
              </a:extLst>
            </p:cNvPr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6">
              <a:extLst>
                <a:ext uri="{FF2B5EF4-FFF2-40B4-BE49-F238E27FC236}">
                  <a16:creationId xmlns:a16="http://schemas.microsoft.com/office/drawing/2014/main" id="{28F4F44C-1CB7-4A59-A88D-530FCBF2571C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28">
              <a:extLst>
                <a:ext uri="{FF2B5EF4-FFF2-40B4-BE49-F238E27FC236}">
                  <a16:creationId xmlns:a16="http://schemas.microsoft.com/office/drawing/2014/main" id="{6D1F4F31-F800-426B-8A1B-D8666A552AAB}"/>
                </a:ext>
              </a:extLst>
            </p:cNvPr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29">
              <a:extLst>
                <a:ext uri="{FF2B5EF4-FFF2-40B4-BE49-F238E27FC236}">
                  <a16:creationId xmlns:a16="http://schemas.microsoft.com/office/drawing/2014/main" id="{0E7C6ACF-BFA2-43D7-A95E-8E97B06D84EF}"/>
                </a:ext>
              </a:extLst>
            </p:cNvPr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1267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93</Words>
  <Application>Microsoft Office PowerPoint</Application>
  <PresentationFormat>Laiekraan</PresentationFormat>
  <Paragraphs>38</Paragraphs>
  <Slides>31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Comic Sans MS</vt:lpstr>
      <vt:lpstr>MV Boli</vt:lpstr>
      <vt:lpstr>1_Office Theme</vt:lpstr>
      <vt:lpstr>PowerPointi esitlus</vt:lpstr>
      <vt:lpstr>KAS      VÕI    ?</vt:lpstr>
      <vt:lpstr>TÕUSE PÜSTI!</vt:lpstr>
      <vt:lpstr> SAMMU  PAIGAL!</vt:lpstr>
      <vt:lpstr>KUMB VASTUS ON ÕIGE?</vt:lpstr>
      <vt:lpstr>VASTA NII!</vt:lpstr>
      <vt:lpstr>PowerPointi esitlus</vt:lpstr>
      <vt:lpstr>PowerPointi esitlus</vt:lpstr>
      <vt:lpstr>SAMMU!</vt:lpstr>
      <vt:lpstr> VASTA NII!</vt:lpstr>
      <vt:lpstr>PowerPointi esitlus</vt:lpstr>
      <vt:lpstr>PowerPointi esitlus</vt:lpstr>
      <vt:lpstr>SAMMU!</vt:lpstr>
      <vt:lpstr> VASTA NII!</vt:lpstr>
      <vt:lpstr>PowerPointi esitlus</vt:lpstr>
      <vt:lpstr>PowerPointi esitlus</vt:lpstr>
      <vt:lpstr>SAMMU!</vt:lpstr>
      <vt:lpstr>NÜÜD VASTA NII!</vt:lpstr>
      <vt:lpstr>PowerPointi esitlus</vt:lpstr>
      <vt:lpstr>PowerPointi esitlus</vt:lpstr>
      <vt:lpstr>SAMMU!</vt:lpstr>
      <vt:lpstr>NÜÜD VASTA NII!</vt:lpstr>
      <vt:lpstr>PowerPointi esitlus</vt:lpstr>
      <vt:lpstr>PowerPointi esitlus</vt:lpstr>
      <vt:lpstr>SAMMU!</vt:lpstr>
      <vt:lpstr>NÜÜD VASTA NII!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Reelika Kiivit</cp:lastModifiedBy>
  <cp:revision>33</cp:revision>
  <dcterms:created xsi:type="dcterms:W3CDTF">2019-02-06T08:06:42Z</dcterms:created>
  <dcterms:modified xsi:type="dcterms:W3CDTF">2024-01-02T13:50:18Z</dcterms:modified>
</cp:coreProperties>
</file>