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heme/themeOverride1.xml" ContentType="application/vnd.openxmlformats-officedocument.themeOverride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4"/>
  </p:sldMasterIdLst>
  <p:sldIdLst>
    <p:sldId id="359" r:id="rId5"/>
    <p:sldId id="307" r:id="rId6"/>
    <p:sldId id="308" r:id="rId7"/>
    <p:sldId id="309" r:id="rId8"/>
    <p:sldId id="310" r:id="rId9"/>
    <p:sldId id="311" r:id="rId10"/>
    <p:sldId id="312" r:id="rId11"/>
    <p:sldId id="313" r:id="rId12"/>
    <p:sldId id="314" r:id="rId13"/>
    <p:sldId id="315" r:id="rId14"/>
    <p:sldId id="316" r:id="rId15"/>
    <p:sldId id="317" r:id="rId16"/>
    <p:sldId id="318" r:id="rId17"/>
    <p:sldId id="319" r:id="rId18"/>
    <p:sldId id="320" r:id="rId19"/>
    <p:sldId id="321" r:id="rId20"/>
    <p:sldId id="322" r:id="rId21"/>
    <p:sldId id="327" r:id="rId22"/>
    <p:sldId id="365" r:id="rId23"/>
    <p:sldId id="366" r:id="rId24"/>
    <p:sldId id="370" r:id="rId25"/>
    <p:sldId id="367" r:id="rId26"/>
    <p:sldId id="368" r:id="rId27"/>
    <p:sldId id="369" r:id="rId28"/>
    <p:sldId id="323" r:id="rId29"/>
    <p:sldId id="362" r:id="rId3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atrin Mägi" initials="KM" lastIdx="1" clrIdx="0">
    <p:extLst>
      <p:ext uri="{19B8F6BF-5375-455C-9EA6-DF929625EA0E}">
        <p15:presenceInfo xmlns:p15="http://schemas.microsoft.com/office/powerpoint/2012/main" userId="Katrin Mägi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9D9D9"/>
    <a:srgbClr val="FFFFFF"/>
    <a:srgbClr val="247AC1"/>
    <a:srgbClr val="F6C123"/>
    <a:srgbClr val="284D9B"/>
    <a:srgbClr val="2179BD"/>
    <a:srgbClr val="2177BF"/>
    <a:srgbClr val="27519E"/>
    <a:srgbClr val="217EC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852" autoAdjust="0"/>
    <p:restoredTop sz="94660"/>
  </p:normalViewPr>
  <p:slideViewPr>
    <p:cSldViewPr snapToGrid="0">
      <p:cViewPr varScale="1">
        <p:scale>
          <a:sx n="87" d="100"/>
          <a:sy n="87" d="100"/>
        </p:scale>
        <p:origin x="570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commentAuthors" Target="commentAuthor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7037EA-5FC9-433A-8628-AECE03D32635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02/01/2024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C41CA2-9C28-47D7-9C5C-9CF60279BADA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65629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7037EA-5FC9-433A-8628-AECE03D32635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02/01/2024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C41CA2-9C28-47D7-9C5C-9CF60279BADA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92771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7037EA-5FC9-433A-8628-AECE03D32635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02/01/2024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C41CA2-9C28-47D7-9C5C-9CF60279BADA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9237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7037EA-5FC9-433A-8628-AECE03D32635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02/01/2024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C41CA2-9C28-47D7-9C5C-9CF60279BADA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74439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7037EA-5FC9-433A-8628-AECE03D32635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02/01/2024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C41CA2-9C28-47D7-9C5C-9CF60279BADA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43281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7037EA-5FC9-433A-8628-AECE03D32635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02/01/2024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C41CA2-9C28-47D7-9C5C-9CF60279BADA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14050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7037EA-5FC9-433A-8628-AECE03D32635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02/01/2024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C41CA2-9C28-47D7-9C5C-9CF60279BADA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85479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7037EA-5FC9-433A-8628-AECE03D32635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02/01/2024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C41CA2-9C28-47D7-9C5C-9CF60279BADA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92164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7037EA-5FC9-433A-8628-AECE03D32635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02/01/2024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C41CA2-9C28-47D7-9C5C-9CF60279BADA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31058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7037EA-5FC9-433A-8628-AECE03D32635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02/01/2024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C41CA2-9C28-47D7-9C5C-9CF60279BADA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54667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7037EA-5FC9-433A-8628-AECE03D32635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02/01/2024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C41CA2-9C28-47D7-9C5C-9CF60279BADA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87826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7037EA-5FC9-433A-8628-AECE03D32635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02/01/2024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C41CA2-9C28-47D7-9C5C-9CF60279BADA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68801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.xml"/><Relationship Id="rId4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5.xml"/><Relationship Id="rId4" Type="http://schemas.openxmlformats.org/officeDocument/2006/relationships/image" Target="../media/image7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6.xml"/><Relationship Id="rId4" Type="http://schemas.openxmlformats.org/officeDocument/2006/relationships/image" Target="../media/image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8.xml"/><Relationship Id="rId1" Type="http://schemas.openxmlformats.org/officeDocument/2006/relationships/themeOverride" Target="../theme/themeOverride1.xml"/><Relationship Id="rId4" Type="http://schemas.openxmlformats.org/officeDocument/2006/relationships/image" Target="../media/image9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1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20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2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22.xml"/><Relationship Id="rId4" Type="http://schemas.openxmlformats.org/officeDocument/2006/relationships/image" Target="../media/image11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23.xml"/><Relationship Id="rId4" Type="http://schemas.openxmlformats.org/officeDocument/2006/relationships/image" Target="../media/image11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2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5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1"/>
            <a:ext cx="12192000" cy="6861051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8326280" y="5922976"/>
            <a:ext cx="3122397" cy="523220"/>
          </a:xfrm>
          <a:prstGeom prst="rect">
            <a:avLst/>
          </a:prstGeom>
          <a:effectLst/>
        </p:spPr>
        <p:txBody>
          <a:bodyPr wrap="square">
            <a:spAutoFit/>
          </a:bodyPr>
          <a:lstStyle/>
          <a:p>
            <a:pPr algn="ctr"/>
            <a:r>
              <a:rPr lang="et-EE" sz="2800" dirty="0" smtClean="0">
                <a:solidFill>
                  <a:schemeClr val="bg2">
                    <a:lumMod val="2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MV Boli" panose="02000500030200090000" pitchFamily="2" charset="0"/>
              </a:rPr>
              <a:t>Irma Erendi</a:t>
            </a:r>
            <a:endParaRPr lang="en-GB" sz="3600" b="1" dirty="0">
              <a:solidFill>
                <a:schemeClr val="bg2">
                  <a:lumMod val="25000"/>
                </a:schemeClr>
              </a:solidFill>
              <a:latin typeface="Cambria Math" panose="02040503050406030204" pitchFamily="18" charset="0"/>
              <a:ea typeface="Cambria Math" panose="02040503050406030204" pitchFamily="18" charset="0"/>
              <a:cs typeface="MV Boli" panose="02000500030200090000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837352" y="3653686"/>
            <a:ext cx="8292921" cy="738664"/>
          </a:xfrm>
          <a:prstGeom prst="rect">
            <a:avLst/>
          </a:prstGeom>
          <a:effectLst/>
        </p:spPr>
        <p:txBody>
          <a:bodyPr wrap="square">
            <a:spAutoFit/>
          </a:bodyPr>
          <a:lstStyle/>
          <a:p>
            <a:pPr algn="ctr"/>
            <a:r>
              <a:rPr lang="et-EE" dirty="0" smtClean="0">
                <a:latin typeface="Cambria Math" panose="02040503050406030204" pitchFamily="18" charset="0"/>
                <a:ea typeface="Cambria Math" panose="02040503050406030204" pitchFamily="18" charset="0"/>
                <a:cs typeface="Segoe UI" panose="020B0502040204020203" pitchFamily="34" charset="0"/>
              </a:rPr>
              <a:t>MATEMAATIKA</a:t>
            </a:r>
          </a:p>
          <a:p>
            <a:pPr algn="ctr"/>
            <a:r>
              <a:rPr lang="et-EE" sz="2400" b="1" dirty="0" smtClean="0">
                <a:latin typeface="Cambria Math" panose="02040503050406030204" pitchFamily="18" charset="0"/>
                <a:ea typeface="Cambria Math" panose="02040503050406030204" pitchFamily="18" charset="0"/>
                <a:cs typeface="Segoe UI" panose="020B0502040204020203" pitchFamily="34" charset="0"/>
              </a:rPr>
              <a:t>„JÄÄGIGA JAGAMINE“</a:t>
            </a:r>
            <a:endParaRPr lang="en-GB" sz="2400" b="1" dirty="0">
              <a:latin typeface="Cambria Math" panose="02040503050406030204" pitchFamily="18" charset="0"/>
              <a:ea typeface="Cambria Math" panose="02040503050406030204" pitchFamily="18" charset="0"/>
              <a:cs typeface="Segoe UI" panose="020B0502040204020203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45340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285629" y="1165612"/>
            <a:ext cx="11799188" cy="2170443"/>
          </a:xfrm>
        </p:spPr>
        <p:txBody>
          <a:bodyPr vert="horz" lIns="121920" tIns="60960" rIns="121920" bIns="60960" rtlCol="0" anchor="ctr">
            <a:noAutofit/>
          </a:bodyPr>
          <a:lstStyle/>
          <a:p>
            <a:pPr algn="ctr"/>
            <a:r>
              <a:rPr lang="fi-FI" sz="8800" b="1" dirty="0" smtClean="0">
                <a:latin typeface="MV Boli" panose="02000500030200090000" pitchFamily="2" charset="0"/>
                <a:cs typeface="MV Boli" panose="02000500030200090000" pitchFamily="2" charset="0"/>
              </a:rPr>
              <a:t>K</a:t>
            </a:r>
            <a:r>
              <a:rPr lang="et-EE" sz="8800" b="1" dirty="0" err="1" smtClean="0">
                <a:latin typeface="MV Boli" panose="02000500030200090000" pitchFamily="2" charset="0"/>
                <a:cs typeface="MV Boli" panose="02000500030200090000" pitchFamily="2" charset="0"/>
              </a:rPr>
              <a:t>üünarnukid</a:t>
            </a:r>
            <a:r>
              <a:rPr lang="fi-FI" sz="8800" b="1" dirty="0" smtClean="0">
                <a:latin typeface="MV Boli" panose="02000500030200090000" pitchFamily="2" charset="0"/>
                <a:cs typeface="MV Boli" panose="02000500030200090000" pitchFamily="2" charset="0"/>
              </a:rPr>
              <a:t> </a:t>
            </a:r>
            <a:r>
              <a:rPr lang="fi-FI" sz="8800" b="1" dirty="0" err="1" smtClean="0">
                <a:latin typeface="MV Boli" panose="02000500030200090000" pitchFamily="2" charset="0"/>
                <a:cs typeface="MV Boli" panose="02000500030200090000" pitchFamily="2" charset="0"/>
              </a:rPr>
              <a:t>valmi</a:t>
            </a:r>
            <a:r>
              <a:rPr lang="et-EE" sz="8800" b="1" dirty="0" smtClean="0">
                <a:latin typeface="MV Boli" panose="02000500030200090000" pitchFamily="2" charset="0"/>
                <a:cs typeface="MV Boli" panose="02000500030200090000" pitchFamily="2" charset="0"/>
              </a:rPr>
              <a:t>s</a:t>
            </a:r>
            <a:r>
              <a:rPr lang="fi-FI" sz="8800" b="1" dirty="0" smtClean="0">
                <a:latin typeface="MV Boli" panose="02000500030200090000" pitchFamily="2" charset="0"/>
                <a:cs typeface="MV Boli" panose="02000500030200090000" pitchFamily="2" charset="0"/>
              </a:rPr>
              <a:t>?</a:t>
            </a:r>
            <a:endParaRPr lang="fi-FI" sz="8800" b="1" dirty="0">
              <a:latin typeface="MV Boli" panose="02000500030200090000" pitchFamily="2" charset="0"/>
              <a:cs typeface="MV Boli" panose="02000500030200090000" pitchFamily="2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824477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2114429" y="1632144"/>
            <a:ext cx="8046608" cy="1521604"/>
          </a:xfrm>
        </p:spPr>
        <p:txBody>
          <a:bodyPr vert="horz" lIns="121920" tIns="60960" rIns="121920" bIns="60960" rtlCol="0" anchor="ctr">
            <a:noAutofit/>
          </a:bodyPr>
          <a:lstStyle/>
          <a:p>
            <a:pPr algn="ctr"/>
            <a:r>
              <a:rPr lang="fi-FI" sz="8800" b="1" dirty="0" smtClean="0">
                <a:latin typeface="MV Boli" panose="02000500030200090000" pitchFamily="2" charset="0"/>
                <a:cs typeface="MV Boli" panose="02000500030200090000" pitchFamily="2" charset="0"/>
              </a:rPr>
              <a:t>O</a:t>
            </a:r>
            <a:r>
              <a:rPr lang="et-EE" sz="8800" b="1" dirty="0" err="1" smtClean="0">
                <a:latin typeface="MV Boli" panose="02000500030200090000" pitchFamily="2" charset="0"/>
                <a:cs typeface="MV Boli" panose="02000500030200090000" pitchFamily="2" charset="0"/>
              </a:rPr>
              <a:t>le</a:t>
            </a:r>
            <a:r>
              <a:rPr lang="fi-FI" sz="8800" b="1" dirty="0" smtClean="0">
                <a:latin typeface="MV Boli" panose="02000500030200090000" pitchFamily="2" charset="0"/>
                <a:cs typeface="MV Boli" panose="02000500030200090000" pitchFamily="2" charset="0"/>
              </a:rPr>
              <a:t> </a:t>
            </a:r>
            <a:r>
              <a:rPr lang="et-EE" sz="8800" b="1" dirty="0" smtClean="0">
                <a:latin typeface="MV Boli" panose="02000500030200090000" pitchFamily="2" charset="0"/>
                <a:cs typeface="MV Boli" panose="02000500030200090000" pitchFamily="2" charset="0"/>
              </a:rPr>
              <a:t>kiire</a:t>
            </a:r>
            <a:r>
              <a:rPr lang="fi-FI" sz="8800" b="1" dirty="0" smtClean="0">
                <a:latin typeface="MV Boli" panose="02000500030200090000" pitchFamily="2" charset="0"/>
                <a:cs typeface="MV Boli" panose="02000500030200090000" pitchFamily="2" charset="0"/>
              </a:rPr>
              <a:t>!</a:t>
            </a:r>
            <a:endParaRPr lang="fi-FI" sz="8800" b="1" dirty="0">
              <a:latin typeface="MV Boli" panose="02000500030200090000" pitchFamily="2" charset="0"/>
              <a:cs typeface="MV Boli" panose="02000500030200090000" pitchFamily="2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7084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0" y="319508"/>
            <a:ext cx="11799188" cy="2170443"/>
          </a:xfrm>
        </p:spPr>
        <p:txBody>
          <a:bodyPr vert="horz" lIns="121920" tIns="60960" rIns="121920" bIns="60960" rtlCol="0" anchor="ctr">
            <a:noAutofit/>
          </a:bodyPr>
          <a:lstStyle/>
          <a:p>
            <a:pPr algn="ctr"/>
            <a:r>
              <a:rPr lang="et-EE" sz="8000" b="1" dirty="0" smtClean="0">
                <a:latin typeface="MV Boli" panose="02000500030200090000" pitchFamily="2" charset="0"/>
                <a:cs typeface="MV Boli" panose="02000500030200090000" pitchFamily="2" charset="0"/>
              </a:rPr>
              <a:t>12 : 6 =</a:t>
            </a:r>
            <a:r>
              <a:rPr lang="fi-FI" sz="8000" b="1" dirty="0" smtClean="0">
                <a:latin typeface="MV Boli" panose="02000500030200090000" pitchFamily="2" charset="0"/>
                <a:cs typeface="MV Boli" panose="02000500030200090000" pitchFamily="2" charset="0"/>
              </a:rPr>
              <a:t>?</a:t>
            </a:r>
            <a:endParaRPr lang="fi-FI" sz="8000" b="1" dirty="0">
              <a:latin typeface="MV Boli" panose="02000500030200090000" pitchFamily="2" charset="0"/>
              <a:cs typeface="MV Boli" panose="02000500030200090000" pitchFamily="2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-749147" y="4904538"/>
            <a:ext cx="5954242" cy="2170443"/>
          </a:xfrm>
          <a:prstGeom prst="rect">
            <a:avLst/>
          </a:prstGeom>
        </p:spPr>
        <p:txBody>
          <a:bodyPr vert="horz" lIns="121920" tIns="60960" rIns="121920" bIns="60960" rtlCol="0" anchor="ctr">
            <a:noAutofit/>
          </a:bodyPr>
          <a:lstStyle>
            <a:lvl1pPr algn="ctr">
              <a:spcBef>
                <a:spcPct val="0"/>
              </a:spcBef>
              <a:buNone/>
              <a:defRPr sz="9600" b="1">
                <a:latin typeface="Edo" panose="02000000000000000000" pitchFamily="2" charset="0"/>
                <a:ea typeface="+mj-ea"/>
                <a:cs typeface="+mj-cs"/>
              </a:defRPr>
            </a:lvl1pPr>
          </a:lstStyle>
          <a:p>
            <a:r>
              <a:rPr lang="et-EE" sz="5400" dirty="0">
                <a:solidFill>
                  <a:prstClr val="black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E</a:t>
            </a:r>
            <a:r>
              <a:rPr lang="et-EE" sz="5400" dirty="0" smtClean="0">
                <a:solidFill>
                  <a:prstClr val="black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i ole jääki</a:t>
            </a:r>
            <a:endParaRPr lang="fi-FI" sz="5400" dirty="0">
              <a:solidFill>
                <a:prstClr val="black"/>
              </a:solidFill>
              <a:latin typeface="MV Boli" panose="02000500030200090000" pitchFamily="2" charset="0"/>
              <a:cs typeface="MV Boli" panose="02000500030200090000" pitchFamily="2" charset="0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6859776" y="4822837"/>
            <a:ext cx="5225041" cy="2170443"/>
          </a:xfrm>
          <a:prstGeom prst="rect">
            <a:avLst/>
          </a:prstGeom>
        </p:spPr>
        <p:txBody>
          <a:bodyPr vert="horz" lIns="121920" tIns="60960" rIns="121920" bIns="60960" rtlCol="0" anchor="ctr">
            <a:noAutofit/>
          </a:bodyPr>
          <a:lstStyle>
            <a:lvl1pPr algn="ctr">
              <a:spcBef>
                <a:spcPct val="0"/>
              </a:spcBef>
              <a:buNone/>
              <a:defRPr sz="9600" b="1">
                <a:latin typeface="Edo" panose="02000000000000000000" pitchFamily="2" charset="0"/>
                <a:ea typeface="+mj-ea"/>
                <a:cs typeface="+mj-cs"/>
              </a:defRPr>
            </a:lvl1pPr>
          </a:lstStyle>
          <a:p>
            <a:r>
              <a:rPr lang="et-EE" sz="5400" dirty="0" smtClean="0">
                <a:solidFill>
                  <a:prstClr val="black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Jääk on 1</a:t>
            </a:r>
            <a:endParaRPr lang="fi-FI" sz="5400" dirty="0">
              <a:solidFill>
                <a:prstClr val="black"/>
              </a:solidFill>
              <a:latin typeface="MV Boli" panose="02000500030200090000" pitchFamily="2" charset="0"/>
              <a:cs typeface="MV Boli" panose="02000500030200090000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43466" y="1299514"/>
            <a:ext cx="1407683" cy="3523323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12459" y="1404730"/>
            <a:ext cx="1301568" cy="3669223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265977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285629" y="360611"/>
            <a:ext cx="11799188" cy="2170443"/>
          </a:xfrm>
        </p:spPr>
        <p:txBody>
          <a:bodyPr vert="horz" lIns="121920" tIns="60960" rIns="121920" bIns="60960" rtlCol="0" anchor="ctr">
            <a:noAutofit/>
          </a:bodyPr>
          <a:lstStyle/>
          <a:p>
            <a:pPr algn="ctr"/>
            <a:r>
              <a:rPr lang="et-EE" sz="8000" b="1" dirty="0" smtClean="0">
                <a:latin typeface="MV Boli" panose="02000500030200090000" pitchFamily="2" charset="0"/>
                <a:cs typeface="MV Boli" panose="02000500030200090000" pitchFamily="2" charset="0"/>
              </a:rPr>
              <a:t>12 : 6 = </a:t>
            </a:r>
            <a:r>
              <a:rPr lang="fi-FI" sz="8000" b="1" dirty="0" smtClean="0">
                <a:latin typeface="MV Boli" panose="02000500030200090000" pitchFamily="2" charset="0"/>
                <a:cs typeface="MV Boli" panose="02000500030200090000" pitchFamily="2" charset="0"/>
              </a:rPr>
              <a:t>?</a:t>
            </a:r>
            <a:endParaRPr lang="fi-FI" sz="8000" b="1" dirty="0">
              <a:latin typeface="MV Boli" panose="02000500030200090000" pitchFamily="2" charset="0"/>
              <a:cs typeface="MV Boli" panose="02000500030200090000" pitchFamily="2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-308876" y="5289440"/>
            <a:ext cx="4716027" cy="2170443"/>
          </a:xfrm>
          <a:prstGeom prst="rect">
            <a:avLst/>
          </a:prstGeom>
        </p:spPr>
        <p:txBody>
          <a:bodyPr vert="horz" lIns="121920" tIns="60960" rIns="121920" bIns="60960" rtlCol="0" anchor="ctr">
            <a:noAutofit/>
          </a:bodyPr>
          <a:lstStyle>
            <a:lvl1pPr algn="ctr">
              <a:spcBef>
                <a:spcPct val="0"/>
              </a:spcBef>
              <a:buNone/>
              <a:defRPr sz="9600" b="1">
                <a:latin typeface="Edo" panose="02000000000000000000" pitchFamily="2" charset="0"/>
                <a:ea typeface="+mj-ea"/>
                <a:cs typeface="+mj-cs"/>
              </a:defRPr>
            </a:lvl1pPr>
          </a:lstStyle>
          <a:p>
            <a:r>
              <a:rPr lang="et-EE" sz="5400" dirty="0">
                <a:solidFill>
                  <a:schemeClr val="accent6">
                    <a:lumMod val="75000"/>
                  </a:schemeClr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E</a:t>
            </a:r>
            <a:r>
              <a:rPr lang="et-EE" sz="5400" dirty="0" smtClean="0">
                <a:solidFill>
                  <a:schemeClr val="accent6">
                    <a:lumMod val="75000"/>
                  </a:schemeClr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i ole jääki</a:t>
            </a:r>
            <a:endParaRPr lang="fi-FI" sz="5400" dirty="0">
              <a:solidFill>
                <a:schemeClr val="accent6">
                  <a:lumMod val="75000"/>
                </a:schemeClr>
              </a:solidFill>
              <a:latin typeface="MV Boli" panose="02000500030200090000" pitchFamily="2" charset="0"/>
              <a:cs typeface="MV Boli" panose="0200050003020009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7102" y="1346291"/>
            <a:ext cx="1691201" cy="4232947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785634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2278602" y="1152558"/>
            <a:ext cx="1557676" cy="4789454"/>
            <a:chOff x="1392599" y="1588242"/>
            <a:chExt cx="1492317" cy="5136596"/>
          </a:xfrm>
        </p:grpSpPr>
        <p:sp>
          <p:nvSpPr>
            <p:cNvPr id="10" name="Pyöristetty suorakulmio 43"/>
            <p:cNvSpPr/>
            <p:nvPr/>
          </p:nvSpPr>
          <p:spPr>
            <a:xfrm>
              <a:off x="1687308" y="3094967"/>
              <a:ext cx="649507" cy="1822660"/>
            </a:xfrm>
            <a:prstGeom prst="roundRect">
              <a:avLst/>
            </a:prstGeom>
            <a:noFill/>
            <a:ln w="762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prstClr val="white"/>
                </a:solidFill>
              </a:endParaRPr>
            </a:p>
          </p:txBody>
        </p:sp>
        <p:sp>
          <p:nvSpPr>
            <p:cNvPr id="11" name="Ellipsi 44"/>
            <p:cNvSpPr/>
            <p:nvPr/>
          </p:nvSpPr>
          <p:spPr>
            <a:xfrm>
              <a:off x="1580309" y="2097610"/>
              <a:ext cx="900419" cy="900419"/>
            </a:xfrm>
            <a:prstGeom prst="ellipse">
              <a:avLst/>
            </a:prstGeom>
            <a:noFill/>
            <a:ln w="762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prstClr val="white"/>
                </a:solidFill>
              </a:endParaRPr>
            </a:p>
          </p:txBody>
        </p:sp>
        <p:sp>
          <p:nvSpPr>
            <p:cNvPr id="12" name="Puolivapaa piirto 46"/>
            <p:cNvSpPr/>
            <p:nvPr/>
          </p:nvSpPr>
          <p:spPr>
            <a:xfrm rot="20520000">
              <a:off x="1847912" y="4912207"/>
              <a:ext cx="205398" cy="1764490"/>
            </a:xfrm>
            <a:custGeom>
              <a:avLst/>
              <a:gdLst>
                <a:gd name="connsiteX0" fmla="*/ 205398 w 205398"/>
                <a:gd name="connsiteY0" fmla="*/ 0 h 1764490"/>
                <a:gd name="connsiteX1" fmla="*/ 11515 w 205398"/>
                <a:gd name="connsiteY1" fmla="*/ 988890 h 1764490"/>
                <a:gd name="connsiteX2" fmla="*/ 21209 w 205398"/>
                <a:gd name="connsiteY2" fmla="*/ 1764490 h 17644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05398" h="1764490">
                  <a:moveTo>
                    <a:pt x="205398" y="0"/>
                  </a:moveTo>
                  <a:cubicBezTo>
                    <a:pt x="123805" y="347404"/>
                    <a:pt x="42213" y="694808"/>
                    <a:pt x="11515" y="988890"/>
                  </a:cubicBezTo>
                  <a:cubicBezTo>
                    <a:pt x="-19183" y="1282972"/>
                    <a:pt x="21209" y="1764490"/>
                    <a:pt x="21209" y="1764490"/>
                  </a:cubicBezTo>
                </a:path>
              </a:pathLst>
            </a:custGeom>
            <a:noFill/>
            <a:ln w="762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 dirty="0">
                <a:solidFill>
                  <a:prstClr val="white"/>
                </a:solidFill>
              </a:endParaRPr>
            </a:p>
          </p:txBody>
        </p:sp>
        <p:sp>
          <p:nvSpPr>
            <p:cNvPr id="13" name="Puolivapaa piirto 58"/>
            <p:cNvSpPr/>
            <p:nvPr/>
          </p:nvSpPr>
          <p:spPr>
            <a:xfrm>
              <a:off x="1392599" y="1588242"/>
              <a:ext cx="1358292" cy="729756"/>
            </a:xfrm>
            <a:custGeom>
              <a:avLst/>
              <a:gdLst>
                <a:gd name="connsiteX0" fmla="*/ 248532 w 1358292"/>
                <a:gd name="connsiteY0" fmla="*/ 616028 h 729756"/>
                <a:gd name="connsiteX1" fmla="*/ 2101 w 1358292"/>
                <a:gd name="connsiteY1" fmla="*/ 274846 h 729756"/>
                <a:gd name="connsiteX2" fmla="*/ 371747 w 1358292"/>
                <a:gd name="connsiteY2" fmla="*/ 464392 h 729756"/>
                <a:gd name="connsiteX3" fmla="*/ 267488 w 1358292"/>
                <a:gd name="connsiteY3" fmla="*/ 123210 h 729756"/>
                <a:gd name="connsiteX4" fmla="*/ 513918 w 1358292"/>
                <a:gd name="connsiteY4" fmla="*/ 388574 h 729756"/>
                <a:gd name="connsiteX5" fmla="*/ 580265 w 1358292"/>
                <a:gd name="connsiteY5" fmla="*/ 5 h 729756"/>
                <a:gd name="connsiteX6" fmla="*/ 684524 w 1358292"/>
                <a:gd name="connsiteY6" fmla="*/ 379096 h 729756"/>
                <a:gd name="connsiteX7" fmla="*/ 893043 w 1358292"/>
                <a:gd name="connsiteY7" fmla="*/ 56869 h 729756"/>
                <a:gd name="connsiteX8" fmla="*/ 883564 w 1358292"/>
                <a:gd name="connsiteY8" fmla="*/ 426483 h 729756"/>
                <a:gd name="connsiteX9" fmla="*/ 1148951 w 1358292"/>
                <a:gd name="connsiteY9" fmla="*/ 199028 h 729756"/>
                <a:gd name="connsiteX10" fmla="*/ 1006780 w 1358292"/>
                <a:gd name="connsiteY10" fmla="*/ 511778 h 729756"/>
                <a:gd name="connsiteX11" fmla="*/ 1357470 w 1358292"/>
                <a:gd name="connsiteY11" fmla="*/ 454915 h 729756"/>
                <a:gd name="connsiteX12" fmla="*/ 1111039 w 1358292"/>
                <a:gd name="connsiteY12" fmla="*/ 729756 h 7297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358292" h="729756">
                  <a:moveTo>
                    <a:pt x="248532" y="616028"/>
                  </a:moveTo>
                  <a:cubicBezTo>
                    <a:pt x="115048" y="458073"/>
                    <a:pt x="-18435" y="300119"/>
                    <a:pt x="2101" y="274846"/>
                  </a:cubicBezTo>
                  <a:cubicBezTo>
                    <a:pt x="22637" y="249573"/>
                    <a:pt x="327516" y="489665"/>
                    <a:pt x="371747" y="464392"/>
                  </a:cubicBezTo>
                  <a:cubicBezTo>
                    <a:pt x="415978" y="439119"/>
                    <a:pt x="243793" y="135846"/>
                    <a:pt x="267488" y="123210"/>
                  </a:cubicBezTo>
                  <a:cubicBezTo>
                    <a:pt x="291183" y="110574"/>
                    <a:pt x="461789" y="409108"/>
                    <a:pt x="513918" y="388574"/>
                  </a:cubicBezTo>
                  <a:cubicBezTo>
                    <a:pt x="566047" y="368040"/>
                    <a:pt x="551831" y="1585"/>
                    <a:pt x="580265" y="5"/>
                  </a:cubicBezTo>
                  <a:cubicBezTo>
                    <a:pt x="608699" y="-1575"/>
                    <a:pt x="632394" y="369619"/>
                    <a:pt x="684524" y="379096"/>
                  </a:cubicBezTo>
                  <a:cubicBezTo>
                    <a:pt x="736654" y="388573"/>
                    <a:pt x="859870" y="48971"/>
                    <a:pt x="893043" y="56869"/>
                  </a:cubicBezTo>
                  <a:cubicBezTo>
                    <a:pt x="926216" y="64767"/>
                    <a:pt x="840913" y="402790"/>
                    <a:pt x="883564" y="426483"/>
                  </a:cubicBezTo>
                  <a:cubicBezTo>
                    <a:pt x="926215" y="450176"/>
                    <a:pt x="1128415" y="184812"/>
                    <a:pt x="1148951" y="199028"/>
                  </a:cubicBezTo>
                  <a:cubicBezTo>
                    <a:pt x="1169487" y="213244"/>
                    <a:pt x="972027" y="469130"/>
                    <a:pt x="1006780" y="511778"/>
                  </a:cubicBezTo>
                  <a:cubicBezTo>
                    <a:pt x="1041533" y="554426"/>
                    <a:pt x="1340094" y="418585"/>
                    <a:pt x="1357470" y="454915"/>
                  </a:cubicBezTo>
                  <a:cubicBezTo>
                    <a:pt x="1374846" y="491245"/>
                    <a:pt x="1111039" y="729756"/>
                    <a:pt x="1111039" y="729756"/>
                  </a:cubicBezTo>
                </a:path>
              </a:pathLst>
            </a:custGeom>
            <a:noFill/>
            <a:ln w="762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prstClr val="white"/>
                </a:solidFill>
              </a:endParaRPr>
            </a:p>
          </p:txBody>
        </p:sp>
        <p:sp>
          <p:nvSpPr>
            <p:cNvPr id="14" name="Ellipsi 59"/>
            <p:cNvSpPr/>
            <p:nvPr/>
          </p:nvSpPr>
          <p:spPr>
            <a:xfrm>
              <a:off x="1737847" y="6549329"/>
              <a:ext cx="400290" cy="175509"/>
            </a:xfrm>
            <a:prstGeom prst="ellipse">
              <a:avLst/>
            </a:prstGeom>
            <a:noFill/>
            <a:ln w="762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prstClr val="white"/>
                </a:solidFill>
              </a:endParaRPr>
            </a:p>
          </p:txBody>
        </p:sp>
        <p:sp>
          <p:nvSpPr>
            <p:cNvPr id="15" name="Ellipsi 60"/>
            <p:cNvSpPr/>
            <p:nvPr/>
          </p:nvSpPr>
          <p:spPr>
            <a:xfrm rot="1587960">
              <a:off x="2484626" y="6206562"/>
              <a:ext cx="400290" cy="175509"/>
            </a:xfrm>
            <a:prstGeom prst="ellipse">
              <a:avLst/>
            </a:prstGeom>
            <a:noFill/>
            <a:ln w="762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prstClr val="white"/>
                </a:solidFill>
              </a:endParaRPr>
            </a:p>
          </p:txBody>
        </p:sp>
        <p:sp>
          <p:nvSpPr>
            <p:cNvPr id="16" name="Puolivapaa piirto 61"/>
            <p:cNvSpPr/>
            <p:nvPr/>
          </p:nvSpPr>
          <p:spPr>
            <a:xfrm flipH="1">
              <a:off x="1392599" y="3127668"/>
              <a:ext cx="601417" cy="1468038"/>
            </a:xfrm>
            <a:custGeom>
              <a:avLst/>
              <a:gdLst>
                <a:gd name="connsiteX0" fmla="*/ 0 w 601417"/>
                <a:gd name="connsiteY0" fmla="*/ 1867025 h 1867025"/>
                <a:gd name="connsiteX1" fmla="*/ 597120 w 601417"/>
                <a:gd name="connsiteY1" fmla="*/ 966683 h 1867025"/>
                <a:gd name="connsiteX2" fmla="*/ 284343 w 601417"/>
                <a:gd name="connsiteY2" fmla="*/ 0 h 18670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01417" h="1867025">
                  <a:moveTo>
                    <a:pt x="0" y="1867025"/>
                  </a:moveTo>
                  <a:cubicBezTo>
                    <a:pt x="274865" y="1572439"/>
                    <a:pt x="549730" y="1277854"/>
                    <a:pt x="597120" y="966683"/>
                  </a:cubicBezTo>
                  <a:cubicBezTo>
                    <a:pt x="644511" y="655512"/>
                    <a:pt x="284343" y="0"/>
                    <a:pt x="284343" y="0"/>
                  </a:cubicBezTo>
                </a:path>
              </a:pathLst>
            </a:custGeom>
            <a:noFill/>
            <a:ln w="762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prstClr val="white"/>
                </a:solidFill>
              </a:endParaRPr>
            </a:p>
          </p:txBody>
        </p:sp>
        <p:sp>
          <p:nvSpPr>
            <p:cNvPr id="17" name="Puolivapaa piirto 62"/>
            <p:cNvSpPr/>
            <p:nvPr/>
          </p:nvSpPr>
          <p:spPr>
            <a:xfrm rot="20738122">
              <a:off x="2268724" y="3102479"/>
              <a:ext cx="601417" cy="1867025"/>
            </a:xfrm>
            <a:custGeom>
              <a:avLst/>
              <a:gdLst>
                <a:gd name="connsiteX0" fmla="*/ 0 w 601417"/>
                <a:gd name="connsiteY0" fmla="*/ 1867025 h 1867025"/>
                <a:gd name="connsiteX1" fmla="*/ 597120 w 601417"/>
                <a:gd name="connsiteY1" fmla="*/ 966683 h 1867025"/>
                <a:gd name="connsiteX2" fmla="*/ 284343 w 601417"/>
                <a:gd name="connsiteY2" fmla="*/ 0 h 18670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01417" h="1867025">
                  <a:moveTo>
                    <a:pt x="0" y="1867025"/>
                  </a:moveTo>
                  <a:cubicBezTo>
                    <a:pt x="274865" y="1572439"/>
                    <a:pt x="549730" y="1277854"/>
                    <a:pt x="597120" y="966683"/>
                  </a:cubicBezTo>
                  <a:cubicBezTo>
                    <a:pt x="644511" y="655512"/>
                    <a:pt x="284343" y="0"/>
                    <a:pt x="284343" y="0"/>
                  </a:cubicBezTo>
                </a:path>
              </a:pathLst>
            </a:custGeom>
            <a:noFill/>
            <a:ln w="762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prstClr val="white"/>
                </a:solidFill>
              </a:endParaRPr>
            </a:p>
          </p:txBody>
        </p:sp>
        <p:sp>
          <p:nvSpPr>
            <p:cNvPr id="18" name="Puolivapaa piirto 6"/>
            <p:cNvSpPr/>
            <p:nvPr/>
          </p:nvSpPr>
          <p:spPr>
            <a:xfrm>
              <a:off x="2248160" y="4922126"/>
              <a:ext cx="507060" cy="1269956"/>
            </a:xfrm>
            <a:custGeom>
              <a:avLst/>
              <a:gdLst>
                <a:gd name="connsiteX0" fmla="*/ 0 w 507060"/>
                <a:gd name="connsiteY0" fmla="*/ 0 h 1269956"/>
                <a:gd name="connsiteX1" fmla="*/ 502340 w 507060"/>
                <a:gd name="connsiteY1" fmla="*/ 587591 h 1269956"/>
                <a:gd name="connsiteX2" fmla="*/ 265387 w 507060"/>
                <a:gd name="connsiteY2" fmla="*/ 1269956 h 1269956"/>
                <a:gd name="connsiteX3" fmla="*/ 265387 w 507060"/>
                <a:gd name="connsiteY3" fmla="*/ 1269956 h 12699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07060" h="1269956">
                  <a:moveTo>
                    <a:pt x="0" y="0"/>
                  </a:moveTo>
                  <a:cubicBezTo>
                    <a:pt x="229054" y="187966"/>
                    <a:pt x="458109" y="375932"/>
                    <a:pt x="502340" y="587591"/>
                  </a:cubicBezTo>
                  <a:cubicBezTo>
                    <a:pt x="546571" y="799250"/>
                    <a:pt x="265387" y="1269956"/>
                    <a:pt x="265387" y="1269956"/>
                  </a:cubicBezTo>
                  <a:lnTo>
                    <a:pt x="265387" y="1269956"/>
                  </a:lnTo>
                </a:path>
              </a:pathLst>
            </a:custGeom>
            <a:noFill/>
            <a:ln w="762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prstClr val="white"/>
                </a:solidFill>
              </a:endParaRPr>
            </a:p>
          </p:txBody>
        </p:sp>
      </p:grpSp>
      <p:sp>
        <p:nvSpPr>
          <p:cNvPr id="21" name="Title 1"/>
          <p:cNvSpPr>
            <a:spLocks noGrp="1"/>
          </p:cNvSpPr>
          <p:nvPr>
            <p:ph type="title"/>
          </p:nvPr>
        </p:nvSpPr>
        <p:spPr>
          <a:xfrm>
            <a:off x="4804553" y="359284"/>
            <a:ext cx="5692938" cy="6376003"/>
          </a:xfrm>
        </p:spPr>
        <p:txBody>
          <a:bodyPr vert="horz" lIns="121920" tIns="60960" rIns="121920" bIns="60960" rtlCol="0" anchor="ctr">
            <a:noAutofit/>
          </a:bodyPr>
          <a:lstStyle/>
          <a:p>
            <a:pPr algn="ctr"/>
            <a:r>
              <a:rPr lang="et-EE" sz="8000" b="1" spc="-300" dirty="0" smtClean="0">
                <a:latin typeface="MV Boli" panose="02000500030200090000" pitchFamily="2" charset="0"/>
                <a:cs typeface="MV Boli" panose="02000500030200090000" pitchFamily="2" charset="0"/>
              </a:rPr>
              <a:t>Ära unusta</a:t>
            </a:r>
            <a:br>
              <a:rPr lang="et-EE" sz="8000" b="1" spc="-300" dirty="0" smtClean="0">
                <a:latin typeface="MV Boli" panose="02000500030200090000" pitchFamily="2" charset="0"/>
                <a:cs typeface="MV Boli" panose="02000500030200090000" pitchFamily="2" charset="0"/>
              </a:rPr>
            </a:br>
            <a:r>
              <a:rPr lang="et-EE" sz="8000" b="1" spc="-300" dirty="0" smtClean="0">
                <a:latin typeface="MV Boli" panose="02000500030200090000" pitchFamily="2" charset="0"/>
                <a:cs typeface="MV Boli" panose="02000500030200090000" pitchFamily="2" charset="0"/>
              </a:rPr>
              <a:t>sammumist!</a:t>
            </a:r>
            <a:endParaRPr lang="fi-FI" sz="8000" b="1" spc="-300" dirty="0">
              <a:latin typeface="MV Boli" panose="02000500030200090000" pitchFamily="2" charset="0"/>
              <a:cs typeface="MV Boli" panose="02000500030200090000" pitchFamily="2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83126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209429" y="-189625"/>
            <a:ext cx="11799188" cy="2170443"/>
          </a:xfrm>
        </p:spPr>
        <p:txBody>
          <a:bodyPr vert="horz" lIns="121920" tIns="60960" rIns="121920" bIns="60960" rtlCol="0" anchor="ctr">
            <a:noAutofit/>
          </a:bodyPr>
          <a:lstStyle/>
          <a:p>
            <a:pPr algn="ctr"/>
            <a:r>
              <a:rPr lang="fi-FI" sz="8000" b="1" dirty="0" smtClean="0">
                <a:latin typeface="MV Boli" panose="02000500030200090000" pitchFamily="2" charset="0"/>
                <a:cs typeface="MV Boli" panose="02000500030200090000" pitchFamily="2" charset="0"/>
              </a:rPr>
              <a:t>N</a:t>
            </a:r>
            <a:r>
              <a:rPr lang="et-EE" sz="8000" b="1" dirty="0" err="1" smtClean="0">
                <a:latin typeface="MV Boli" panose="02000500030200090000" pitchFamily="2" charset="0"/>
                <a:cs typeface="MV Boli" panose="02000500030200090000" pitchFamily="2" charset="0"/>
              </a:rPr>
              <a:t>üüd</a:t>
            </a:r>
            <a:r>
              <a:rPr lang="et-EE" sz="8000" b="1" dirty="0" smtClean="0">
                <a:latin typeface="MV Boli" panose="02000500030200090000" pitchFamily="2" charset="0"/>
                <a:cs typeface="MV Boli" panose="02000500030200090000" pitchFamily="2" charset="0"/>
              </a:rPr>
              <a:t> vasta nii</a:t>
            </a:r>
            <a:r>
              <a:rPr lang="fi-FI" sz="8000" b="1" dirty="0" smtClean="0">
                <a:latin typeface="MV Boli" panose="02000500030200090000" pitchFamily="2" charset="0"/>
                <a:cs typeface="MV Boli" panose="02000500030200090000" pitchFamily="2" charset="0"/>
              </a:rPr>
              <a:t>!</a:t>
            </a:r>
            <a:endParaRPr lang="fi-FI" sz="8000" b="1" dirty="0">
              <a:latin typeface="MV Boli" panose="02000500030200090000" pitchFamily="2" charset="0"/>
              <a:cs typeface="MV Boli" panose="0200050003020009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12697" y="1499203"/>
            <a:ext cx="3458655" cy="519376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4267" y="1499202"/>
            <a:ext cx="3458655" cy="5193761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674021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2010424" y="245935"/>
            <a:ext cx="7661564" cy="1468189"/>
          </a:xfrm>
        </p:spPr>
        <p:txBody>
          <a:bodyPr vert="horz" lIns="121920" tIns="60960" rIns="121920" bIns="60960" rtlCol="0" anchor="ctr">
            <a:noAutofit/>
          </a:bodyPr>
          <a:lstStyle/>
          <a:p>
            <a:pPr algn="ctr"/>
            <a:r>
              <a:rPr lang="et-EE" sz="8000" b="1" dirty="0" smtClean="0">
                <a:latin typeface="MV Boli" panose="02000500030200090000" pitchFamily="2" charset="0"/>
                <a:cs typeface="MV Boli" panose="02000500030200090000" pitchFamily="2" charset="0"/>
              </a:rPr>
              <a:t>22 : 4 =</a:t>
            </a:r>
            <a:r>
              <a:rPr lang="fi-FI" sz="8000" b="1" dirty="0" smtClean="0">
                <a:latin typeface="MV Boli" panose="02000500030200090000" pitchFamily="2" charset="0"/>
                <a:cs typeface="MV Boli" panose="02000500030200090000" pitchFamily="2" charset="0"/>
              </a:rPr>
              <a:t>?</a:t>
            </a:r>
            <a:endParaRPr lang="fi-FI" sz="8000" b="1" dirty="0">
              <a:latin typeface="MV Boli" panose="02000500030200090000" pitchFamily="2" charset="0"/>
              <a:cs typeface="MV Boli" panose="02000500030200090000" pitchFamily="2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-995032" y="4819736"/>
            <a:ext cx="5727699" cy="2170443"/>
          </a:xfrm>
          <a:prstGeom prst="rect">
            <a:avLst/>
          </a:prstGeom>
        </p:spPr>
        <p:txBody>
          <a:bodyPr vert="horz" lIns="121920" tIns="60960" rIns="121920" bIns="60960" rtlCol="0" anchor="ctr">
            <a:noAutofit/>
          </a:bodyPr>
          <a:lstStyle>
            <a:lvl1pPr algn="ctr">
              <a:spcBef>
                <a:spcPct val="0"/>
              </a:spcBef>
              <a:buNone/>
              <a:defRPr sz="9600" b="1">
                <a:latin typeface="Edo" panose="02000000000000000000" pitchFamily="2" charset="0"/>
                <a:ea typeface="+mj-ea"/>
                <a:cs typeface="+mj-cs"/>
              </a:defRPr>
            </a:lvl1pPr>
          </a:lstStyle>
          <a:p>
            <a:r>
              <a:rPr lang="et-EE" sz="5400" dirty="0">
                <a:solidFill>
                  <a:prstClr val="black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E</a:t>
            </a:r>
            <a:r>
              <a:rPr lang="et-EE" sz="5400" dirty="0" smtClean="0">
                <a:solidFill>
                  <a:prstClr val="black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i ole jääki</a:t>
            </a:r>
            <a:endParaRPr lang="fi-FI" sz="5400" dirty="0">
              <a:solidFill>
                <a:prstClr val="black"/>
              </a:solidFill>
              <a:latin typeface="MV Boli" panose="02000500030200090000" pitchFamily="2" charset="0"/>
              <a:cs typeface="MV Boli" panose="02000500030200090000" pitchFamily="2" charset="0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6870451" y="4819736"/>
            <a:ext cx="5321549" cy="2170443"/>
          </a:xfrm>
          <a:prstGeom prst="rect">
            <a:avLst/>
          </a:prstGeom>
        </p:spPr>
        <p:txBody>
          <a:bodyPr vert="horz" lIns="121920" tIns="60960" rIns="121920" bIns="60960" rtlCol="0" anchor="ctr">
            <a:noAutofit/>
          </a:bodyPr>
          <a:lstStyle>
            <a:lvl1pPr algn="ctr">
              <a:spcBef>
                <a:spcPct val="0"/>
              </a:spcBef>
              <a:buNone/>
              <a:defRPr sz="9600" b="1">
                <a:latin typeface="Edo" panose="02000000000000000000" pitchFamily="2" charset="0"/>
                <a:ea typeface="+mj-ea"/>
                <a:cs typeface="+mj-cs"/>
              </a:defRPr>
            </a:lvl1pPr>
          </a:lstStyle>
          <a:p>
            <a:r>
              <a:rPr lang="et-EE" sz="5400" dirty="0" smtClean="0">
                <a:solidFill>
                  <a:prstClr val="black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Jääk on 2</a:t>
            </a:r>
            <a:endParaRPr lang="fi-FI" sz="5400" dirty="0">
              <a:solidFill>
                <a:prstClr val="black"/>
              </a:solidFill>
              <a:latin typeface="MV Boli" panose="02000500030200090000" pitchFamily="2" charset="0"/>
              <a:cs typeface="MV Boli" panose="02000500030200090000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3780" y="1563120"/>
            <a:ext cx="2073288" cy="3113396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08776" y="1714124"/>
            <a:ext cx="2219330" cy="332899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870428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2011140" y="282033"/>
            <a:ext cx="6898942" cy="1850744"/>
          </a:xfrm>
        </p:spPr>
        <p:txBody>
          <a:bodyPr vert="horz" lIns="121920" tIns="60960" rIns="121920" bIns="60960" rtlCol="0" anchor="ctr">
            <a:noAutofit/>
          </a:bodyPr>
          <a:lstStyle/>
          <a:p>
            <a:pPr algn="ctr"/>
            <a:r>
              <a:rPr lang="et-EE" sz="8000" b="1" dirty="0" smtClean="0">
                <a:latin typeface="MV Boli" panose="02000500030200090000" pitchFamily="2" charset="0"/>
                <a:cs typeface="MV Boli" panose="02000500030200090000" pitchFamily="2" charset="0"/>
              </a:rPr>
              <a:t>22 : 4 = </a:t>
            </a:r>
            <a:r>
              <a:rPr lang="fi-FI" sz="8000" b="1" dirty="0" smtClean="0">
                <a:latin typeface="MV Boli" panose="02000500030200090000" pitchFamily="2" charset="0"/>
                <a:cs typeface="MV Boli" panose="02000500030200090000" pitchFamily="2" charset="0"/>
              </a:rPr>
              <a:t>?</a:t>
            </a:r>
            <a:endParaRPr lang="fi-FI" sz="8000" b="1" dirty="0">
              <a:latin typeface="MV Boli" panose="02000500030200090000" pitchFamily="2" charset="0"/>
              <a:cs typeface="MV Boli" panose="02000500030200090000" pitchFamily="2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7288575" y="4902036"/>
            <a:ext cx="5097027" cy="2170443"/>
          </a:xfrm>
          <a:prstGeom prst="rect">
            <a:avLst/>
          </a:prstGeom>
        </p:spPr>
        <p:txBody>
          <a:bodyPr vert="horz" lIns="121920" tIns="60960" rIns="121920" bIns="60960" rtlCol="0" anchor="ctr">
            <a:noAutofit/>
          </a:bodyPr>
          <a:lstStyle>
            <a:lvl1pPr algn="ctr">
              <a:spcBef>
                <a:spcPct val="0"/>
              </a:spcBef>
              <a:buNone/>
              <a:defRPr sz="9600" b="1">
                <a:latin typeface="Edo" panose="02000000000000000000" pitchFamily="2" charset="0"/>
                <a:ea typeface="+mj-ea"/>
                <a:cs typeface="+mj-cs"/>
              </a:defRPr>
            </a:lvl1pPr>
          </a:lstStyle>
          <a:p>
            <a:r>
              <a:rPr lang="et-EE" sz="5400" dirty="0" smtClean="0">
                <a:solidFill>
                  <a:schemeClr val="accent6">
                    <a:lumMod val="75000"/>
                  </a:schemeClr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Jääk on 2</a:t>
            </a:r>
            <a:endParaRPr lang="fi-FI" sz="8000" dirty="0">
              <a:solidFill>
                <a:schemeClr val="accent6">
                  <a:lumMod val="75000"/>
                </a:schemeClr>
              </a:solidFill>
              <a:latin typeface="MV Boli" panose="02000500030200090000" pitchFamily="2" charset="0"/>
              <a:cs typeface="MV Boli" panose="0200050003020009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10082" y="2132777"/>
            <a:ext cx="2128979" cy="3193469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108272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/>
          <p:cNvGrpSpPr/>
          <p:nvPr/>
        </p:nvGrpSpPr>
        <p:grpSpPr>
          <a:xfrm>
            <a:off x="6352283" y="3001961"/>
            <a:ext cx="5535508" cy="3416149"/>
            <a:chOff x="6352283" y="3001961"/>
            <a:chExt cx="5535508" cy="3416149"/>
          </a:xfrm>
        </p:grpSpPr>
        <p:sp>
          <p:nvSpPr>
            <p:cNvPr id="13" name="Puolivapaa piirto 11"/>
            <p:cNvSpPr/>
            <p:nvPr/>
          </p:nvSpPr>
          <p:spPr>
            <a:xfrm rot="21272635">
              <a:off x="10060926" y="3967875"/>
              <a:ext cx="1826865" cy="179001"/>
            </a:xfrm>
            <a:custGeom>
              <a:avLst/>
              <a:gdLst>
                <a:gd name="connsiteX0" fmla="*/ 1516497 w 1516497"/>
                <a:gd name="connsiteY0" fmla="*/ 18955 h 151743"/>
                <a:gd name="connsiteX1" fmla="*/ 691902 w 1516497"/>
                <a:gd name="connsiteY1" fmla="*/ 151637 h 151743"/>
                <a:gd name="connsiteX2" fmla="*/ 0 w 1516497"/>
                <a:gd name="connsiteY2" fmla="*/ 0 h 1517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16497" h="151743">
                  <a:moveTo>
                    <a:pt x="1516497" y="18955"/>
                  </a:moveTo>
                  <a:cubicBezTo>
                    <a:pt x="1230574" y="86875"/>
                    <a:pt x="944651" y="154796"/>
                    <a:pt x="691902" y="151637"/>
                  </a:cubicBezTo>
                  <a:cubicBezTo>
                    <a:pt x="439153" y="148478"/>
                    <a:pt x="0" y="0"/>
                    <a:pt x="0" y="0"/>
                  </a:cubicBezTo>
                </a:path>
              </a:pathLst>
            </a:custGeom>
            <a:noFill/>
            <a:ln w="762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prstClr val="white"/>
                </a:solidFill>
              </a:endParaRPr>
            </a:p>
          </p:txBody>
        </p:sp>
        <p:sp>
          <p:nvSpPr>
            <p:cNvPr id="4" name="Puolivapaa piirto 11"/>
            <p:cNvSpPr/>
            <p:nvPr/>
          </p:nvSpPr>
          <p:spPr>
            <a:xfrm rot="21272635">
              <a:off x="10001924" y="4255199"/>
              <a:ext cx="1826865" cy="179001"/>
            </a:xfrm>
            <a:custGeom>
              <a:avLst/>
              <a:gdLst>
                <a:gd name="connsiteX0" fmla="*/ 1516497 w 1516497"/>
                <a:gd name="connsiteY0" fmla="*/ 18955 h 151743"/>
                <a:gd name="connsiteX1" fmla="*/ 691902 w 1516497"/>
                <a:gd name="connsiteY1" fmla="*/ 151637 h 151743"/>
                <a:gd name="connsiteX2" fmla="*/ 0 w 1516497"/>
                <a:gd name="connsiteY2" fmla="*/ 0 h 1517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16497" h="151743">
                  <a:moveTo>
                    <a:pt x="1516497" y="18955"/>
                  </a:moveTo>
                  <a:cubicBezTo>
                    <a:pt x="1230574" y="86875"/>
                    <a:pt x="944651" y="154796"/>
                    <a:pt x="691902" y="151637"/>
                  </a:cubicBezTo>
                  <a:cubicBezTo>
                    <a:pt x="439153" y="148478"/>
                    <a:pt x="0" y="0"/>
                    <a:pt x="0" y="0"/>
                  </a:cubicBezTo>
                </a:path>
              </a:pathLst>
            </a:custGeom>
            <a:noFill/>
            <a:ln w="762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prstClr val="white"/>
                </a:solidFill>
              </a:endParaRPr>
            </a:p>
          </p:txBody>
        </p:sp>
        <p:sp>
          <p:nvSpPr>
            <p:cNvPr id="5" name="Pyöristetty suorakulmio 12"/>
            <p:cNvSpPr/>
            <p:nvPr/>
          </p:nvSpPr>
          <p:spPr>
            <a:xfrm rot="4117328">
              <a:off x="8954527" y="3488925"/>
              <a:ext cx="649507" cy="1822660"/>
            </a:xfrm>
            <a:prstGeom prst="roundRect">
              <a:avLst/>
            </a:prstGeom>
            <a:solidFill>
              <a:schemeClr val="bg1"/>
            </a:solidFill>
            <a:ln w="762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prstClr val="white"/>
                </a:solidFill>
              </a:endParaRPr>
            </a:p>
          </p:txBody>
        </p:sp>
        <p:sp>
          <p:nvSpPr>
            <p:cNvPr id="6" name="Ellipsi 13"/>
            <p:cNvSpPr/>
            <p:nvPr/>
          </p:nvSpPr>
          <p:spPr>
            <a:xfrm>
              <a:off x="10117873" y="3416497"/>
              <a:ext cx="900419" cy="900419"/>
            </a:xfrm>
            <a:prstGeom prst="ellipse">
              <a:avLst/>
            </a:prstGeom>
            <a:solidFill>
              <a:schemeClr val="bg1"/>
            </a:solidFill>
            <a:ln w="762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prstClr val="white"/>
                </a:solidFill>
              </a:endParaRPr>
            </a:p>
          </p:txBody>
        </p:sp>
        <p:sp>
          <p:nvSpPr>
            <p:cNvPr id="7" name="Puolivapaa piirto 15"/>
            <p:cNvSpPr/>
            <p:nvPr/>
          </p:nvSpPr>
          <p:spPr>
            <a:xfrm rot="5948449" flipH="1">
              <a:off x="7278115" y="3621119"/>
              <a:ext cx="399813" cy="1764490"/>
            </a:xfrm>
            <a:custGeom>
              <a:avLst/>
              <a:gdLst>
                <a:gd name="connsiteX0" fmla="*/ 205398 w 205398"/>
                <a:gd name="connsiteY0" fmla="*/ 0 h 1764490"/>
                <a:gd name="connsiteX1" fmla="*/ 11515 w 205398"/>
                <a:gd name="connsiteY1" fmla="*/ 988890 h 1764490"/>
                <a:gd name="connsiteX2" fmla="*/ 21209 w 205398"/>
                <a:gd name="connsiteY2" fmla="*/ 1764490 h 17644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05398" h="1764490">
                  <a:moveTo>
                    <a:pt x="205398" y="0"/>
                  </a:moveTo>
                  <a:cubicBezTo>
                    <a:pt x="123805" y="347404"/>
                    <a:pt x="42213" y="694808"/>
                    <a:pt x="11515" y="988890"/>
                  </a:cubicBezTo>
                  <a:cubicBezTo>
                    <a:pt x="-19183" y="1282972"/>
                    <a:pt x="21209" y="1764490"/>
                    <a:pt x="21209" y="1764490"/>
                  </a:cubicBezTo>
                </a:path>
              </a:pathLst>
            </a:custGeom>
            <a:noFill/>
            <a:ln w="762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prstClr val="white"/>
                </a:solidFill>
              </a:endParaRPr>
            </a:p>
          </p:txBody>
        </p:sp>
        <p:sp>
          <p:nvSpPr>
            <p:cNvPr id="8" name="Puolivapaa piirto 16"/>
            <p:cNvSpPr/>
            <p:nvPr/>
          </p:nvSpPr>
          <p:spPr>
            <a:xfrm rot="866977">
              <a:off x="10027715" y="3001961"/>
              <a:ext cx="1358292" cy="729756"/>
            </a:xfrm>
            <a:custGeom>
              <a:avLst/>
              <a:gdLst>
                <a:gd name="connsiteX0" fmla="*/ 248532 w 1358292"/>
                <a:gd name="connsiteY0" fmla="*/ 616028 h 729756"/>
                <a:gd name="connsiteX1" fmla="*/ 2101 w 1358292"/>
                <a:gd name="connsiteY1" fmla="*/ 274846 h 729756"/>
                <a:gd name="connsiteX2" fmla="*/ 371747 w 1358292"/>
                <a:gd name="connsiteY2" fmla="*/ 464392 h 729756"/>
                <a:gd name="connsiteX3" fmla="*/ 267488 w 1358292"/>
                <a:gd name="connsiteY3" fmla="*/ 123210 h 729756"/>
                <a:gd name="connsiteX4" fmla="*/ 513918 w 1358292"/>
                <a:gd name="connsiteY4" fmla="*/ 388574 h 729756"/>
                <a:gd name="connsiteX5" fmla="*/ 580265 w 1358292"/>
                <a:gd name="connsiteY5" fmla="*/ 5 h 729756"/>
                <a:gd name="connsiteX6" fmla="*/ 684524 w 1358292"/>
                <a:gd name="connsiteY6" fmla="*/ 379096 h 729756"/>
                <a:gd name="connsiteX7" fmla="*/ 893043 w 1358292"/>
                <a:gd name="connsiteY7" fmla="*/ 56869 h 729756"/>
                <a:gd name="connsiteX8" fmla="*/ 883564 w 1358292"/>
                <a:gd name="connsiteY8" fmla="*/ 426483 h 729756"/>
                <a:gd name="connsiteX9" fmla="*/ 1148951 w 1358292"/>
                <a:gd name="connsiteY9" fmla="*/ 199028 h 729756"/>
                <a:gd name="connsiteX10" fmla="*/ 1006780 w 1358292"/>
                <a:gd name="connsiteY10" fmla="*/ 511778 h 729756"/>
                <a:gd name="connsiteX11" fmla="*/ 1357470 w 1358292"/>
                <a:gd name="connsiteY11" fmla="*/ 454915 h 729756"/>
                <a:gd name="connsiteX12" fmla="*/ 1111039 w 1358292"/>
                <a:gd name="connsiteY12" fmla="*/ 729756 h 7297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358292" h="729756">
                  <a:moveTo>
                    <a:pt x="248532" y="616028"/>
                  </a:moveTo>
                  <a:cubicBezTo>
                    <a:pt x="115048" y="458073"/>
                    <a:pt x="-18435" y="300119"/>
                    <a:pt x="2101" y="274846"/>
                  </a:cubicBezTo>
                  <a:cubicBezTo>
                    <a:pt x="22637" y="249573"/>
                    <a:pt x="327516" y="489665"/>
                    <a:pt x="371747" y="464392"/>
                  </a:cubicBezTo>
                  <a:cubicBezTo>
                    <a:pt x="415978" y="439119"/>
                    <a:pt x="243793" y="135846"/>
                    <a:pt x="267488" y="123210"/>
                  </a:cubicBezTo>
                  <a:cubicBezTo>
                    <a:pt x="291183" y="110574"/>
                    <a:pt x="461789" y="409108"/>
                    <a:pt x="513918" y="388574"/>
                  </a:cubicBezTo>
                  <a:cubicBezTo>
                    <a:pt x="566047" y="368040"/>
                    <a:pt x="551831" y="1585"/>
                    <a:pt x="580265" y="5"/>
                  </a:cubicBezTo>
                  <a:cubicBezTo>
                    <a:pt x="608699" y="-1575"/>
                    <a:pt x="632394" y="369619"/>
                    <a:pt x="684524" y="379096"/>
                  </a:cubicBezTo>
                  <a:cubicBezTo>
                    <a:pt x="736654" y="388573"/>
                    <a:pt x="859870" y="48971"/>
                    <a:pt x="893043" y="56869"/>
                  </a:cubicBezTo>
                  <a:cubicBezTo>
                    <a:pt x="926216" y="64767"/>
                    <a:pt x="840913" y="402790"/>
                    <a:pt x="883564" y="426483"/>
                  </a:cubicBezTo>
                  <a:cubicBezTo>
                    <a:pt x="926215" y="450176"/>
                    <a:pt x="1128415" y="184812"/>
                    <a:pt x="1148951" y="199028"/>
                  </a:cubicBezTo>
                  <a:cubicBezTo>
                    <a:pt x="1169487" y="213244"/>
                    <a:pt x="972027" y="469130"/>
                    <a:pt x="1006780" y="511778"/>
                  </a:cubicBezTo>
                  <a:cubicBezTo>
                    <a:pt x="1041533" y="554426"/>
                    <a:pt x="1340094" y="418585"/>
                    <a:pt x="1357470" y="454915"/>
                  </a:cubicBezTo>
                  <a:cubicBezTo>
                    <a:pt x="1374846" y="491245"/>
                    <a:pt x="1111039" y="729756"/>
                    <a:pt x="1111039" y="729756"/>
                  </a:cubicBezTo>
                </a:path>
              </a:pathLst>
            </a:custGeom>
            <a:noFill/>
            <a:ln w="762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prstClr val="white"/>
                </a:solidFill>
              </a:endParaRPr>
            </a:p>
          </p:txBody>
        </p:sp>
        <p:sp>
          <p:nvSpPr>
            <p:cNvPr id="9" name="Ellipsi 18"/>
            <p:cNvSpPr/>
            <p:nvPr/>
          </p:nvSpPr>
          <p:spPr>
            <a:xfrm rot="7822384">
              <a:off x="6239893" y="4569936"/>
              <a:ext cx="400290" cy="175509"/>
            </a:xfrm>
            <a:prstGeom prst="ellipse">
              <a:avLst/>
            </a:prstGeom>
            <a:noFill/>
            <a:ln w="762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prstClr val="white"/>
                </a:solidFill>
              </a:endParaRPr>
            </a:p>
          </p:txBody>
        </p:sp>
        <p:sp>
          <p:nvSpPr>
            <p:cNvPr id="10" name="Puolivapaa piirto 19"/>
            <p:cNvSpPr/>
            <p:nvPr/>
          </p:nvSpPr>
          <p:spPr>
            <a:xfrm flipH="1">
              <a:off x="8526560" y="4984289"/>
              <a:ext cx="206726" cy="1355542"/>
            </a:xfrm>
            <a:custGeom>
              <a:avLst/>
              <a:gdLst>
                <a:gd name="connsiteX0" fmla="*/ 205398 w 205398"/>
                <a:gd name="connsiteY0" fmla="*/ 0 h 1764490"/>
                <a:gd name="connsiteX1" fmla="*/ 11515 w 205398"/>
                <a:gd name="connsiteY1" fmla="*/ 988890 h 1764490"/>
                <a:gd name="connsiteX2" fmla="*/ 21209 w 205398"/>
                <a:gd name="connsiteY2" fmla="*/ 1764490 h 17644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05398" h="1764490">
                  <a:moveTo>
                    <a:pt x="205398" y="0"/>
                  </a:moveTo>
                  <a:cubicBezTo>
                    <a:pt x="123805" y="347404"/>
                    <a:pt x="42213" y="694808"/>
                    <a:pt x="11515" y="988890"/>
                  </a:cubicBezTo>
                  <a:cubicBezTo>
                    <a:pt x="-19183" y="1282972"/>
                    <a:pt x="21209" y="1764490"/>
                    <a:pt x="21209" y="1764490"/>
                  </a:cubicBezTo>
                </a:path>
              </a:pathLst>
            </a:custGeom>
            <a:noFill/>
            <a:ln w="762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prstClr val="white"/>
                </a:solidFill>
              </a:endParaRPr>
            </a:p>
          </p:txBody>
        </p:sp>
        <p:sp>
          <p:nvSpPr>
            <p:cNvPr id="11" name="Ellipsi 20"/>
            <p:cNvSpPr/>
            <p:nvPr/>
          </p:nvSpPr>
          <p:spPr>
            <a:xfrm>
              <a:off x="8707226" y="6242601"/>
              <a:ext cx="400290" cy="175509"/>
            </a:xfrm>
            <a:prstGeom prst="ellipse">
              <a:avLst/>
            </a:prstGeom>
            <a:noFill/>
            <a:ln w="762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prstClr val="white"/>
                </a:solidFill>
              </a:endParaRPr>
            </a:p>
          </p:txBody>
        </p:sp>
        <p:sp>
          <p:nvSpPr>
            <p:cNvPr id="12" name="Ellipsi 21"/>
            <p:cNvSpPr/>
            <p:nvPr/>
          </p:nvSpPr>
          <p:spPr>
            <a:xfrm>
              <a:off x="10671827" y="3884111"/>
              <a:ext cx="175509" cy="175509"/>
            </a:xfrm>
            <a:prstGeom prst="ellipse">
              <a:avLst/>
            </a:prstGeom>
            <a:noFill/>
            <a:ln w="762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prstClr val="white"/>
                </a:solidFill>
              </a:endParaRPr>
            </a:p>
          </p:txBody>
        </p:sp>
      </p:grpSp>
      <p:pic>
        <p:nvPicPr>
          <p:cNvPr id="14" name="Picture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438404" y="3085087"/>
            <a:ext cx="5639289" cy="35116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73786" y="712030"/>
            <a:ext cx="10515600" cy="1325563"/>
          </a:xfrm>
        </p:spPr>
        <p:txBody>
          <a:bodyPr>
            <a:normAutofit/>
          </a:bodyPr>
          <a:lstStyle/>
          <a:p>
            <a:r>
              <a:rPr lang="fi-FI" sz="8000" b="1" dirty="0">
                <a:solidFill>
                  <a:prstClr val="black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N</a:t>
            </a:r>
            <a:r>
              <a:rPr lang="et-EE" sz="8000" b="1" dirty="0" err="1">
                <a:solidFill>
                  <a:prstClr val="black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üüd</a:t>
            </a:r>
            <a:r>
              <a:rPr lang="et-EE" sz="8000" b="1" dirty="0">
                <a:solidFill>
                  <a:prstClr val="black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 vasta nii</a:t>
            </a:r>
            <a:r>
              <a:rPr lang="fi-FI" sz="8000" b="1" dirty="0">
                <a:solidFill>
                  <a:prstClr val="black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!</a:t>
            </a:r>
            <a:endParaRPr lang="et-EE" sz="4000" dirty="0"/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213899938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t-EE" sz="7200" b="1" dirty="0" smtClean="0">
                <a:latin typeface="MV Boli" panose="02000500030200090000" pitchFamily="2" charset="0"/>
                <a:cs typeface="MV Boli" panose="02000500030200090000" pitchFamily="2" charset="0"/>
              </a:rPr>
              <a:t>35 : 7 = ?</a:t>
            </a:r>
            <a:endParaRPr lang="et-EE" sz="7200" b="1" dirty="0">
              <a:latin typeface="MV Boli" panose="02000500030200090000" pitchFamily="2" charset="0"/>
              <a:cs typeface="MV Boli" panose="0200050003020009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32443" y="5070420"/>
            <a:ext cx="592372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t-EE" sz="5400" b="1" dirty="0">
                <a:solidFill>
                  <a:prstClr val="black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E</a:t>
            </a:r>
            <a:r>
              <a:rPr lang="et-EE" sz="5400" b="1" dirty="0" smtClean="0">
                <a:solidFill>
                  <a:prstClr val="black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i ole jääki</a:t>
            </a:r>
            <a:endParaRPr lang="fi-FI" sz="5400" b="1" dirty="0">
              <a:solidFill>
                <a:prstClr val="black"/>
              </a:solidFill>
              <a:latin typeface="MV Boli" panose="02000500030200090000" pitchFamily="2" charset="0"/>
              <a:cs typeface="MV Boli" panose="0200050003020009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268279" y="4885338"/>
            <a:ext cx="592372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t-EE" sz="5400" b="1" dirty="0" smtClean="0">
                <a:solidFill>
                  <a:prstClr val="black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Jääk on 1</a:t>
            </a:r>
            <a:endParaRPr lang="fi-FI" sz="5400" b="1" dirty="0">
              <a:solidFill>
                <a:prstClr val="black"/>
              </a:solidFill>
              <a:latin typeface="MV Boli" panose="02000500030200090000" pitchFamily="2" charset="0"/>
              <a:cs typeface="MV Boli" panose="02000500030200090000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838200" y="1690688"/>
            <a:ext cx="3785921" cy="2357503"/>
          </a:xfrm>
          <a:prstGeom prst="rect">
            <a:avLst/>
          </a:prstGeom>
        </p:spPr>
      </p:pic>
      <p:grpSp>
        <p:nvGrpSpPr>
          <p:cNvPr id="8" name="Group 7"/>
          <p:cNvGrpSpPr/>
          <p:nvPr/>
        </p:nvGrpSpPr>
        <p:grpSpPr>
          <a:xfrm>
            <a:off x="7054648" y="1678272"/>
            <a:ext cx="4607265" cy="2369919"/>
            <a:chOff x="6352283" y="3001961"/>
            <a:chExt cx="5535508" cy="3416149"/>
          </a:xfrm>
        </p:grpSpPr>
        <p:sp>
          <p:nvSpPr>
            <p:cNvPr id="9" name="Puolivapaa piirto 11"/>
            <p:cNvSpPr/>
            <p:nvPr/>
          </p:nvSpPr>
          <p:spPr>
            <a:xfrm rot="21272635">
              <a:off x="10060926" y="3967875"/>
              <a:ext cx="1826865" cy="179001"/>
            </a:xfrm>
            <a:custGeom>
              <a:avLst/>
              <a:gdLst>
                <a:gd name="connsiteX0" fmla="*/ 1516497 w 1516497"/>
                <a:gd name="connsiteY0" fmla="*/ 18955 h 151743"/>
                <a:gd name="connsiteX1" fmla="*/ 691902 w 1516497"/>
                <a:gd name="connsiteY1" fmla="*/ 151637 h 151743"/>
                <a:gd name="connsiteX2" fmla="*/ 0 w 1516497"/>
                <a:gd name="connsiteY2" fmla="*/ 0 h 1517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16497" h="151743">
                  <a:moveTo>
                    <a:pt x="1516497" y="18955"/>
                  </a:moveTo>
                  <a:cubicBezTo>
                    <a:pt x="1230574" y="86875"/>
                    <a:pt x="944651" y="154796"/>
                    <a:pt x="691902" y="151637"/>
                  </a:cubicBezTo>
                  <a:cubicBezTo>
                    <a:pt x="439153" y="148478"/>
                    <a:pt x="0" y="0"/>
                    <a:pt x="0" y="0"/>
                  </a:cubicBezTo>
                </a:path>
              </a:pathLst>
            </a:custGeom>
            <a:noFill/>
            <a:ln w="762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prstClr val="white"/>
                </a:solidFill>
              </a:endParaRPr>
            </a:p>
          </p:txBody>
        </p:sp>
        <p:sp>
          <p:nvSpPr>
            <p:cNvPr id="10" name="Puolivapaa piirto 11"/>
            <p:cNvSpPr/>
            <p:nvPr/>
          </p:nvSpPr>
          <p:spPr>
            <a:xfrm rot="21272635">
              <a:off x="10001924" y="4255199"/>
              <a:ext cx="1826865" cy="179001"/>
            </a:xfrm>
            <a:custGeom>
              <a:avLst/>
              <a:gdLst>
                <a:gd name="connsiteX0" fmla="*/ 1516497 w 1516497"/>
                <a:gd name="connsiteY0" fmla="*/ 18955 h 151743"/>
                <a:gd name="connsiteX1" fmla="*/ 691902 w 1516497"/>
                <a:gd name="connsiteY1" fmla="*/ 151637 h 151743"/>
                <a:gd name="connsiteX2" fmla="*/ 0 w 1516497"/>
                <a:gd name="connsiteY2" fmla="*/ 0 h 1517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16497" h="151743">
                  <a:moveTo>
                    <a:pt x="1516497" y="18955"/>
                  </a:moveTo>
                  <a:cubicBezTo>
                    <a:pt x="1230574" y="86875"/>
                    <a:pt x="944651" y="154796"/>
                    <a:pt x="691902" y="151637"/>
                  </a:cubicBezTo>
                  <a:cubicBezTo>
                    <a:pt x="439153" y="148478"/>
                    <a:pt x="0" y="0"/>
                    <a:pt x="0" y="0"/>
                  </a:cubicBezTo>
                </a:path>
              </a:pathLst>
            </a:custGeom>
            <a:noFill/>
            <a:ln w="762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prstClr val="white"/>
                </a:solidFill>
              </a:endParaRPr>
            </a:p>
          </p:txBody>
        </p:sp>
        <p:sp>
          <p:nvSpPr>
            <p:cNvPr id="11" name="Pyöristetty suorakulmio 12"/>
            <p:cNvSpPr/>
            <p:nvPr/>
          </p:nvSpPr>
          <p:spPr>
            <a:xfrm rot="4117328">
              <a:off x="8954527" y="3488925"/>
              <a:ext cx="649507" cy="1822660"/>
            </a:xfrm>
            <a:prstGeom prst="roundRect">
              <a:avLst/>
            </a:prstGeom>
            <a:solidFill>
              <a:schemeClr val="bg1"/>
            </a:solidFill>
            <a:ln w="762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prstClr val="white"/>
                </a:solidFill>
              </a:endParaRPr>
            </a:p>
          </p:txBody>
        </p:sp>
        <p:sp>
          <p:nvSpPr>
            <p:cNvPr id="12" name="Ellipsi 13"/>
            <p:cNvSpPr/>
            <p:nvPr/>
          </p:nvSpPr>
          <p:spPr>
            <a:xfrm>
              <a:off x="10117873" y="3416497"/>
              <a:ext cx="900419" cy="900419"/>
            </a:xfrm>
            <a:prstGeom prst="ellipse">
              <a:avLst/>
            </a:prstGeom>
            <a:solidFill>
              <a:schemeClr val="bg1"/>
            </a:solidFill>
            <a:ln w="762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prstClr val="white"/>
                </a:solidFill>
              </a:endParaRPr>
            </a:p>
          </p:txBody>
        </p:sp>
        <p:sp>
          <p:nvSpPr>
            <p:cNvPr id="13" name="Puolivapaa piirto 15"/>
            <p:cNvSpPr/>
            <p:nvPr/>
          </p:nvSpPr>
          <p:spPr>
            <a:xfrm rot="5948449" flipH="1">
              <a:off x="7278115" y="3621119"/>
              <a:ext cx="399813" cy="1764490"/>
            </a:xfrm>
            <a:custGeom>
              <a:avLst/>
              <a:gdLst>
                <a:gd name="connsiteX0" fmla="*/ 205398 w 205398"/>
                <a:gd name="connsiteY0" fmla="*/ 0 h 1764490"/>
                <a:gd name="connsiteX1" fmla="*/ 11515 w 205398"/>
                <a:gd name="connsiteY1" fmla="*/ 988890 h 1764490"/>
                <a:gd name="connsiteX2" fmla="*/ 21209 w 205398"/>
                <a:gd name="connsiteY2" fmla="*/ 1764490 h 17644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05398" h="1764490">
                  <a:moveTo>
                    <a:pt x="205398" y="0"/>
                  </a:moveTo>
                  <a:cubicBezTo>
                    <a:pt x="123805" y="347404"/>
                    <a:pt x="42213" y="694808"/>
                    <a:pt x="11515" y="988890"/>
                  </a:cubicBezTo>
                  <a:cubicBezTo>
                    <a:pt x="-19183" y="1282972"/>
                    <a:pt x="21209" y="1764490"/>
                    <a:pt x="21209" y="1764490"/>
                  </a:cubicBezTo>
                </a:path>
              </a:pathLst>
            </a:custGeom>
            <a:noFill/>
            <a:ln w="762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prstClr val="white"/>
                </a:solidFill>
              </a:endParaRPr>
            </a:p>
          </p:txBody>
        </p:sp>
        <p:sp>
          <p:nvSpPr>
            <p:cNvPr id="14" name="Puolivapaa piirto 16"/>
            <p:cNvSpPr/>
            <p:nvPr/>
          </p:nvSpPr>
          <p:spPr>
            <a:xfrm rot="866977">
              <a:off x="10027715" y="3001961"/>
              <a:ext cx="1358292" cy="729756"/>
            </a:xfrm>
            <a:custGeom>
              <a:avLst/>
              <a:gdLst>
                <a:gd name="connsiteX0" fmla="*/ 248532 w 1358292"/>
                <a:gd name="connsiteY0" fmla="*/ 616028 h 729756"/>
                <a:gd name="connsiteX1" fmla="*/ 2101 w 1358292"/>
                <a:gd name="connsiteY1" fmla="*/ 274846 h 729756"/>
                <a:gd name="connsiteX2" fmla="*/ 371747 w 1358292"/>
                <a:gd name="connsiteY2" fmla="*/ 464392 h 729756"/>
                <a:gd name="connsiteX3" fmla="*/ 267488 w 1358292"/>
                <a:gd name="connsiteY3" fmla="*/ 123210 h 729756"/>
                <a:gd name="connsiteX4" fmla="*/ 513918 w 1358292"/>
                <a:gd name="connsiteY4" fmla="*/ 388574 h 729756"/>
                <a:gd name="connsiteX5" fmla="*/ 580265 w 1358292"/>
                <a:gd name="connsiteY5" fmla="*/ 5 h 729756"/>
                <a:gd name="connsiteX6" fmla="*/ 684524 w 1358292"/>
                <a:gd name="connsiteY6" fmla="*/ 379096 h 729756"/>
                <a:gd name="connsiteX7" fmla="*/ 893043 w 1358292"/>
                <a:gd name="connsiteY7" fmla="*/ 56869 h 729756"/>
                <a:gd name="connsiteX8" fmla="*/ 883564 w 1358292"/>
                <a:gd name="connsiteY8" fmla="*/ 426483 h 729756"/>
                <a:gd name="connsiteX9" fmla="*/ 1148951 w 1358292"/>
                <a:gd name="connsiteY9" fmla="*/ 199028 h 729756"/>
                <a:gd name="connsiteX10" fmla="*/ 1006780 w 1358292"/>
                <a:gd name="connsiteY10" fmla="*/ 511778 h 729756"/>
                <a:gd name="connsiteX11" fmla="*/ 1357470 w 1358292"/>
                <a:gd name="connsiteY11" fmla="*/ 454915 h 729756"/>
                <a:gd name="connsiteX12" fmla="*/ 1111039 w 1358292"/>
                <a:gd name="connsiteY12" fmla="*/ 729756 h 7297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358292" h="729756">
                  <a:moveTo>
                    <a:pt x="248532" y="616028"/>
                  </a:moveTo>
                  <a:cubicBezTo>
                    <a:pt x="115048" y="458073"/>
                    <a:pt x="-18435" y="300119"/>
                    <a:pt x="2101" y="274846"/>
                  </a:cubicBezTo>
                  <a:cubicBezTo>
                    <a:pt x="22637" y="249573"/>
                    <a:pt x="327516" y="489665"/>
                    <a:pt x="371747" y="464392"/>
                  </a:cubicBezTo>
                  <a:cubicBezTo>
                    <a:pt x="415978" y="439119"/>
                    <a:pt x="243793" y="135846"/>
                    <a:pt x="267488" y="123210"/>
                  </a:cubicBezTo>
                  <a:cubicBezTo>
                    <a:pt x="291183" y="110574"/>
                    <a:pt x="461789" y="409108"/>
                    <a:pt x="513918" y="388574"/>
                  </a:cubicBezTo>
                  <a:cubicBezTo>
                    <a:pt x="566047" y="368040"/>
                    <a:pt x="551831" y="1585"/>
                    <a:pt x="580265" y="5"/>
                  </a:cubicBezTo>
                  <a:cubicBezTo>
                    <a:pt x="608699" y="-1575"/>
                    <a:pt x="632394" y="369619"/>
                    <a:pt x="684524" y="379096"/>
                  </a:cubicBezTo>
                  <a:cubicBezTo>
                    <a:pt x="736654" y="388573"/>
                    <a:pt x="859870" y="48971"/>
                    <a:pt x="893043" y="56869"/>
                  </a:cubicBezTo>
                  <a:cubicBezTo>
                    <a:pt x="926216" y="64767"/>
                    <a:pt x="840913" y="402790"/>
                    <a:pt x="883564" y="426483"/>
                  </a:cubicBezTo>
                  <a:cubicBezTo>
                    <a:pt x="926215" y="450176"/>
                    <a:pt x="1128415" y="184812"/>
                    <a:pt x="1148951" y="199028"/>
                  </a:cubicBezTo>
                  <a:cubicBezTo>
                    <a:pt x="1169487" y="213244"/>
                    <a:pt x="972027" y="469130"/>
                    <a:pt x="1006780" y="511778"/>
                  </a:cubicBezTo>
                  <a:cubicBezTo>
                    <a:pt x="1041533" y="554426"/>
                    <a:pt x="1340094" y="418585"/>
                    <a:pt x="1357470" y="454915"/>
                  </a:cubicBezTo>
                  <a:cubicBezTo>
                    <a:pt x="1374846" y="491245"/>
                    <a:pt x="1111039" y="729756"/>
                    <a:pt x="1111039" y="729756"/>
                  </a:cubicBezTo>
                </a:path>
              </a:pathLst>
            </a:custGeom>
            <a:noFill/>
            <a:ln w="762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prstClr val="white"/>
                </a:solidFill>
              </a:endParaRPr>
            </a:p>
          </p:txBody>
        </p:sp>
        <p:sp>
          <p:nvSpPr>
            <p:cNvPr id="15" name="Ellipsi 18"/>
            <p:cNvSpPr/>
            <p:nvPr/>
          </p:nvSpPr>
          <p:spPr>
            <a:xfrm rot="7822384">
              <a:off x="6239893" y="4569936"/>
              <a:ext cx="400290" cy="175509"/>
            </a:xfrm>
            <a:prstGeom prst="ellipse">
              <a:avLst/>
            </a:prstGeom>
            <a:noFill/>
            <a:ln w="762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prstClr val="white"/>
                </a:solidFill>
              </a:endParaRPr>
            </a:p>
          </p:txBody>
        </p:sp>
        <p:sp>
          <p:nvSpPr>
            <p:cNvPr id="16" name="Puolivapaa piirto 19"/>
            <p:cNvSpPr/>
            <p:nvPr/>
          </p:nvSpPr>
          <p:spPr>
            <a:xfrm flipH="1">
              <a:off x="8526560" y="4984289"/>
              <a:ext cx="206726" cy="1355542"/>
            </a:xfrm>
            <a:custGeom>
              <a:avLst/>
              <a:gdLst>
                <a:gd name="connsiteX0" fmla="*/ 205398 w 205398"/>
                <a:gd name="connsiteY0" fmla="*/ 0 h 1764490"/>
                <a:gd name="connsiteX1" fmla="*/ 11515 w 205398"/>
                <a:gd name="connsiteY1" fmla="*/ 988890 h 1764490"/>
                <a:gd name="connsiteX2" fmla="*/ 21209 w 205398"/>
                <a:gd name="connsiteY2" fmla="*/ 1764490 h 17644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05398" h="1764490">
                  <a:moveTo>
                    <a:pt x="205398" y="0"/>
                  </a:moveTo>
                  <a:cubicBezTo>
                    <a:pt x="123805" y="347404"/>
                    <a:pt x="42213" y="694808"/>
                    <a:pt x="11515" y="988890"/>
                  </a:cubicBezTo>
                  <a:cubicBezTo>
                    <a:pt x="-19183" y="1282972"/>
                    <a:pt x="21209" y="1764490"/>
                    <a:pt x="21209" y="1764490"/>
                  </a:cubicBezTo>
                </a:path>
              </a:pathLst>
            </a:custGeom>
            <a:noFill/>
            <a:ln w="762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prstClr val="white"/>
                </a:solidFill>
              </a:endParaRPr>
            </a:p>
          </p:txBody>
        </p:sp>
        <p:sp>
          <p:nvSpPr>
            <p:cNvPr id="17" name="Ellipsi 20"/>
            <p:cNvSpPr/>
            <p:nvPr/>
          </p:nvSpPr>
          <p:spPr>
            <a:xfrm>
              <a:off x="8707226" y="6242601"/>
              <a:ext cx="400290" cy="175509"/>
            </a:xfrm>
            <a:prstGeom prst="ellipse">
              <a:avLst/>
            </a:prstGeom>
            <a:noFill/>
            <a:ln w="762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prstClr val="white"/>
                </a:solidFill>
              </a:endParaRPr>
            </a:p>
          </p:txBody>
        </p:sp>
        <p:sp>
          <p:nvSpPr>
            <p:cNvPr id="18" name="Ellipsi 21"/>
            <p:cNvSpPr/>
            <p:nvPr/>
          </p:nvSpPr>
          <p:spPr>
            <a:xfrm>
              <a:off x="10671827" y="3884111"/>
              <a:ext cx="175509" cy="175509"/>
            </a:xfrm>
            <a:prstGeom prst="ellipse">
              <a:avLst/>
            </a:prstGeom>
            <a:noFill/>
            <a:ln w="762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prstClr val="white"/>
                </a:solidFill>
              </a:endParaRP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1328473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285629" y="2307593"/>
            <a:ext cx="11799188" cy="2170443"/>
          </a:xfrm>
        </p:spPr>
        <p:txBody>
          <a:bodyPr vert="horz" lIns="121920" tIns="60960" rIns="121920" bIns="60960" rtlCol="0" anchor="ctr">
            <a:noAutofit/>
          </a:bodyPr>
          <a:lstStyle/>
          <a:p>
            <a:pPr algn="ctr"/>
            <a:r>
              <a:rPr lang="et-EE" sz="8800" b="1" dirty="0" smtClean="0">
                <a:latin typeface="MV Boli" panose="02000500030200090000" pitchFamily="2" charset="0"/>
                <a:cs typeface="MV Boli" panose="02000500030200090000" pitchFamily="2" charset="0"/>
              </a:rPr>
              <a:t>Jäägiga jagamine</a:t>
            </a:r>
            <a:endParaRPr lang="fi-FI" sz="8800" b="1" dirty="0">
              <a:latin typeface="MV Boli" panose="02000500030200090000" pitchFamily="2" charset="0"/>
              <a:cs typeface="MV Boli" panose="02000500030200090000" pitchFamily="2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18783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552412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t-EE" sz="8000" b="1" dirty="0" smtClean="0">
                <a:latin typeface="MV Boli" panose="02000500030200090000" pitchFamily="2" charset="0"/>
                <a:cs typeface="MV Boli" panose="02000500030200090000" pitchFamily="2" charset="0"/>
              </a:rPr>
              <a:t>35 : 7 = ?</a:t>
            </a:r>
            <a:endParaRPr lang="et-EE" sz="8000" b="1" dirty="0">
              <a:latin typeface="MV Boli" panose="02000500030200090000" pitchFamily="2" charset="0"/>
              <a:cs typeface="MV Boli" panose="0200050003020009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41164" y="4916716"/>
            <a:ext cx="592372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t-EE" sz="5400" b="1" dirty="0">
                <a:solidFill>
                  <a:schemeClr val="accent6">
                    <a:lumMod val="75000"/>
                  </a:schemeClr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E</a:t>
            </a:r>
            <a:r>
              <a:rPr lang="et-EE" sz="5400" b="1" dirty="0" smtClean="0">
                <a:solidFill>
                  <a:schemeClr val="accent6">
                    <a:lumMod val="75000"/>
                  </a:schemeClr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i ole jääki</a:t>
            </a:r>
            <a:endParaRPr lang="fi-FI" sz="5400" b="1" dirty="0">
              <a:solidFill>
                <a:schemeClr val="accent6">
                  <a:lumMod val="75000"/>
                </a:schemeClr>
              </a:solidFill>
              <a:latin typeface="MV Boli" panose="02000500030200090000" pitchFamily="2" charset="0"/>
              <a:cs typeface="MV Boli" panose="02000500030200090000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639897" y="2289749"/>
            <a:ext cx="3785921" cy="2357503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738437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2278602" y="1152558"/>
            <a:ext cx="1557676" cy="4789454"/>
            <a:chOff x="1392599" y="1588242"/>
            <a:chExt cx="1492317" cy="5136596"/>
          </a:xfrm>
        </p:grpSpPr>
        <p:sp>
          <p:nvSpPr>
            <p:cNvPr id="10" name="Pyöristetty suorakulmio 43"/>
            <p:cNvSpPr/>
            <p:nvPr/>
          </p:nvSpPr>
          <p:spPr>
            <a:xfrm>
              <a:off x="1687308" y="3094967"/>
              <a:ext cx="649507" cy="1822660"/>
            </a:xfrm>
            <a:prstGeom prst="roundRect">
              <a:avLst/>
            </a:prstGeom>
            <a:noFill/>
            <a:ln w="762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prstClr val="white"/>
                </a:solidFill>
              </a:endParaRPr>
            </a:p>
          </p:txBody>
        </p:sp>
        <p:sp>
          <p:nvSpPr>
            <p:cNvPr id="11" name="Ellipsi 44"/>
            <p:cNvSpPr/>
            <p:nvPr/>
          </p:nvSpPr>
          <p:spPr>
            <a:xfrm>
              <a:off x="1580309" y="2097610"/>
              <a:ext cx="900419" cy="900419"/>
            </a:xfrm>
            <a:prstGeom prst="ellipse">
              <a:avLst/>
            </a:prstGeom>
            <a:noFill/>
            <a:ln w="762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prstClr val="white"/>
                </a:solidFill>
              </a:endParaRPr>
            </a:p>
          </p:txBody>
        </p:sp>
        <p:sp>
          <p:nvSpPr>
            <p:cNvPr id="12" name="Puolivapaa piirto 46"/>
            <p:cNvSpPr/>
            <p:nvPr/>
          </p:nvSpPr>
          <p:spPr>
            <a:xfrm rot="20520000">
              <a:off x="1847912" y="4912207"/>
              <a:ext cx="205398" cy="1764490"/>
            </a:xfrm>
            <a:custGeom>
              <a:avLst/>
              <a:gdLst>
                <a:gd name="connsiteX0" fmla="*/ 205398 w 205398"/>
                <a:gd name="connsiteY0" fmla="*/ 0 h 1764490"/>
                <a:gd name="connsiteX1" fmla="*/ 11515 w 205398"/>
                <a:gd name="connsiteY1" fmla="*/ 988890 h 1764490"/>
                <a:gd name="connsiteX2" fmla="*/ 21209 w 205398"/>
                <a:gd name="connsiteY2" fmla="*/ 1764490 h 17644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05398" h="1764490">
                  <a:moveTo>
                    <a:pt x="205398" y="0"/>
                  </a:moveTo>
                  <a:cubicBezTo>
                    <a:pt x="123805" y="347404"/>
                    <a:pt x="42213" y="694808"/>
                    <a:pt x="11515" y="988890"/>
                  </a:cubicBezTo>
                  <a:cubicBezTo>
                    <a:pt x="-19183" y="1282972"/>
                    <a:pt x="21209" y="1764490"/>
                    <a:pt x="21209" y="1764490"/>
                  </a:cubicBezTo>
                </a:path>
              </a:pathLst>
            </a:custGeom>
            <a:noFill/>
            <a:ln w="762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 dirty="0">
                <a:solidFill>
                  <a:prstClr val="white"/>
                </a:solidFill>
              </a:endParaRPr>
            </a:p>
          </p:txBody>
        </p:sp>
        <p:sp>
          <p:nvSpPr>
            <p:cNvPr id="13" name="Puolivapaa piirto 58"/>
            <p:cNvSpPr/>
            <p:nvPr/>
          </p:nvSpPr>
          <p:spPr>
            <a:xfrm>
              <a:off x="1392599" y="1588242"/>
              <a:ext cx="1358292" cy="729756"/>
            </a:xfrm>
            <a:custGeom>
              <a:avLst/>
              <a:gdLst>
                <a:gd name="connsiteX0" fmla="*/ 248532 w 1358292"/>
                <a:gd name="connsiteY0" fmla="*/ 616028 h 729756"/>
                <a:gd name="connsiteX1" fmla="*/ 2101 w 1358292"/>
                <a:gd name="connsiteY1" fmla="*/ 274846 h 729756"/>
                <a:gd name="connsiteX2" fmla="*/ 371747 w 1358292"/>
                <a:gd name="connsiteY2" fmla="*/ 464392 h 729756"/>
                <a:gd name="connsiteX3" fmla="*/ 267488 w 1358292"/>
                <a:gd name="connsiteY3" fmla="*/ 123210 h 729756"/>
                <a:gd name="connsiteX4" fmla="*/ 513918 w 1358292"/>
                <a:gd name="connsiteY4" fmla="*/ 388574 h 729756"/>
                <a:gd name="connsiteX5" fmla="*/ 580265 w 1358292"/>
                <a:gd name="connsiteY5" fmla="*/ 5 h 729756"/>
                <a:gd name="connsiteX6" fmla="*/ 684524 w 1358292"/>
                <a:gd name="connsiteY6" fmla="*/ 379096 h 729756"/>
                <a:gd name="connsiteX7" fmla="*/ 893043 w 1358292"/>
                <a:gd name="connsiteY7" fmla="*/ 56869 h 729756"/>
                <a:gd name="connsiteX8" fmla="*/ 883564 w 1358292"/>
                <a:gd name="connsiteY8" fmla="*/ 426483 h 729756"/>
                <a:gd name="connsiteX9" fmla="*/ 1148951 w 1358292"/>
                <a:gd name="connsiteY9" fmla="*/ 199028 h 729756"/>
                <a:gd name="connsiteX10" fmla="*/ 1006780 w 1358292"/>
                <a:gd name="connsiteY10" fmla="*/ 511778 h 729756"/>
                <a:gd name="connsiteX11" fmla="*/ 1357470 w 1358292"/>
                <a:gd name="connsiteY11" fmla="*/ 454915 h 729756"/>
                <a:gd name="connsiteX12" fmla="*/ 1111039 w 1358292"/>
                <a:gd name="connsiteY12" fmla="*/ 729756 h 7297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358292" h="729756">
                  <a:moveTo>
                    <a:pt x="248532" y="616028"/>
                  </a:moveTo>
                  <a:cubicBezTo>
                    <a:pt x="115048" y="458073"/>
                    <a:pt x="-18435" y="300119"/>
                    <a:pt x="2101" y="274846"/>
                  </a:cubicBezTo>
                  <a:cubicBezTo>
                    <a:pt x="22637" y="249573"/>
                    <a:pt x="327516" y="489665"/>
                    <a:pt x="371747" y="464392"/>
                  </a:cubicBezTo>
                  <a:cubicBezTo>
                    <a:pt x="415978" y="439119"/>
                    <a:pt x="243793" y="135846"/>
                    <a:pt x="267488" y="123210"/>
                  </a:cubicBezTo>
                  <a:cubicBezTo>
                    <a:pt x="291183" y="110574"/>
                    <a:pt x="461789" y="409108"/>
                    <a:pt x="513918" y="388574"/>
                  </a:cubicBezTo>
                  <a:cubicBezTo>
                    <a:pt x="566047" y="368040"/>
                    <a:pt x="551831" y="1585"/>
                    <a:pt x="580265" y="5"/>
                  </a:cubicBezTo>
                  <a:cubicBezTo>
                    <a:pt x="608699" y="-1575"/>
                    <a:pt x="632394" y="369619"/>
                    <a:pt x="684524" y="379096"/>
                  </a:cubicBezTo>
                  <a:cubicBezTo>
                    <a:pt x="736654" y="388573"/>
                    <a:pt x="859870" y="48971"/>
                    <a:pt x="893043" y="56869"/>
                  </a:cubicBezTo>
                  <a:cubicBezTo>
                    <a:pt x="926216" y="64767"/>
                    <a:pt x="840913" y="402790"/>
                    <a:pt x="883564" y="426483"/>
                  </a:cubicBezTo>
                  <a:cubicBezTo>
                    <a:pt x="926215" y="450176"/>
                    <a:pt x="1128415" y="184812"/>
                    <a:pt x="1148951" y="199028"/>
                  </a:cubicBezTo>
                  <a:cubicBezTo>
                    <a:pt x="1169487" y="213244"/>
                    <a:pt x="972027" y="469130"/>
                    <a:pt x="1006780" y="511778"/>
                  </a:cubicBezTo>
                  <a:cubicBezTo>
                    <a:pt x="1041533" y="554426"/>
                    <a:pt x="1340094" y="418585"/>
                    <a:pt x="1357470" y="454915"/>
                  </a:cubicBezTo>
                  <a:cubicBezTo>
                    <a:pt x="1374846" y="491245"/>
                    <a:pt x="1111039" y="729756"/>
                    <a:pt x="1111039" y="729756"/>
                  </a:cubicBezTo>
                </a:path>
              </a:pathLst>
            </a:custGeom>
            <a:noFill/>
            <a:ln w="762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prstClr val="white"/>
                </a:solidFill>
              </a:endParaRPr>
            </a:p>
          </p:txBody>
        </p:sp>
        <p:sp>
          <p:nvSpPr>
            <p:cNvPr id="14" name="Ellipsi 59"/>
            <p:cNvSpPr/>
            <p:nvPr/>
          </p:nvSpPr>
          <p:spPr>
            <a:xfrm>
              <a:off x="1737847" y="6549329"/>
              <a:ext cx="400290" cy="175509"/>
            </a:xfrm>
            <a:prstGeom prst="ellipse">
              <a:avLst/>
            </a:prstGeom>
            <a:noFill/>
            <a:ln w="762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prstClr val="white"/>
                </a:solidFill>
              </a:endParaRPr>
            </a:p>
          </p:txBody>
        </p:sp>
        <p:sp>
          <p:nvSpPr>
            <p:cNvPr id="15" name="Ellipsi 60"/>
            <p:cNvSpPr/>
            <p:nvPr/>
          </p:nvSpPr>
          <p:spPr>
            <a:xfrm rot="1587960">
              <a:off x="2484626" y="6206562"/>
              <a:ext cx="400290" cy="175509"/>
            </a:xfrm>
            <a:prstGeom prst="ellipse">
              <a:avLst/>
            </a:prstGeom>
            <a:noFill/>
            <a:ln w="762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prstClr val="white"/>
                </a:solidFill>
              </a:endParaRPr>
            </a:p>
          </p:txBody>
        </p:sp>
        <p:sp>
          <p:nvSpPr>
            <p:cNvPr id="16" name="Puolivapaa piirto 61"/>
            <p:cNvSpPr/>
            <p:nvPr/>
          </p:nvSpPr>
          <p:spPr>
            <a:xfrm flipH="1">
              <a:off x="1392599" y="3127668"/>
              <a:ext cx="601417" cy="1468038"/>
            </a:xfrm>
            <a:custGeom>
              <a:avLst/>
              <a:gdLst>
                <a:gd name="connsiteX0" fmla="*/ 0 w 601417"/>
                <a:gd name="connsiteY0" fmla="*/ 1867025 h 1867025"/>
                <a:gd name="connsiteX1" fmla="*/ 597120 w 601417"/>
                <a:gd name="connsiteY1" fmla="*/ 966683 h 1867025"/>
                <a:gd name="connsiteX2" fmla="*/ 284343 w 601417"/>
                <a:gd name="connsiteY2" fmla="*/ 0 h 18670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01417" h="1867025">
                  <a:moveTo>
                    <a:pt x="0" y="1867025"/>
                  </a:moveTo>
                  <a:cubicBezTo>
                    <a:pt x="274865" y="1572439"/>
                    <a:pt x="549730" y="1277854"/>
                    <a:pt x="597120" y="966683"/>
                  </a:cubicBezTo>
                  <a:cubicBezTo>
                    <a:pt x="644511" y="655512"/>
                    <a:pt x="284343" y="0"/>
                    <a:pt x="284343" y="0"/>
                  </a:cubicBezTo>
                </a:path>
              </a:pathLst>
            </a:custGeom>
            <a:noFill/>
            <a:ln w="762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prstClr val="white"/>
                </a:solidFill>
              </a:endParaRPr>
            </a:p>
          </p:txBody>
        </p:sp>
        <p:sp>
          <p:nvSpPr>
            <p:cNvPr id="17" name="Puolivapaa piirto 62"/>
            <p:cNvSpPr/>
            <p:nvPr/>
          </p:nvSpPr>
          <p:spPr>
            <a:xfrm rot="20738122">
              <a:off x="2268724" y="3102479"/>
              <a:ext cx="601417" cy="1867025"/>
            </a:xfrm>
            <a:custGeom>
              <a:avLst/>
              <a:gdLst>
                <a:gd name="connsiteX0" fmla="*/ 0 w 601417"/>
                <a:gd name="connsiteY0" fmla="*/ 1867025 h 1867025"/>
                <a:gd name="connsiteX1" fmla="*/ 597120 w 601417"/>
                <a:gd name="connsiteY1" fmla="*/ 966683 h 1867025"/>
                <a:gd name="connsiteX2" fmla="*/ 284343 w 601417"/>
                <a:gd name="connsiteY2" fmla="*/ 0 h 18670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01417" h="1867025">
                  <a:moveTo>
                    <a:pt x="0" y="1867025"/>
                  </a:moveTo>
                  <a:cubicBezTo>
                    <a:pt x="274865" y="1572439"/>
                    <a:pt x="549730" y="1277854"/>
                    <a:pt x="597120" y="966683"/>
                  </a:cubicBezTo>
                  <a:cubicBezTo>
                    <a:pt x="644511" y="655512"/>
                    <a:pt x="284343" y="0"/>
                    <a:pt x="284343" y="0"/>
                  </a:cubicBezTo>
                </a:path>
              </a:pathLst>
            </a:custGeom>
            <a:noFill/>
            <a:ln w="762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prstClr val="white"/>
                </a:solidFill>
              </a:endParaRPr>
            </a:p>
          </p:txBody>
        </p:sp>
        <p:sp>
          <p:nvSpPr>
            <p:cNvPr id="18" name="Puolivapaa piirto 6"/>
            <p:cNvSpPr/>
            <p:nvPr/>
          </p:nvSpPr>
          <p:spPr>
            <a:xfrm>
              <a:off x="2248160" y="4922126"/>
              <a:ext cx="507060" cy="1269956"/>
            </a:xfrm>
            <a:custGeom>
              <a:avLst/>
              <a:gdLst>
                <a:gd name="connsiteX0" fmla="*/ 0 w 507060"/>
                <a:gd name="connsiteY0" fmla="*/ 0 h 1269956"/>
                <a:gd name="connsiteX1" fmla="*/ 502340 w 507060"/>
                <a:gd name="connsiteY1" fmla="*/ 587591 h 1269956"/>
                <a:gd name="connsiteX2" fmla="*/ 265387 w 507060"/>
                <a:gd name="connsiteY2" fmla="*/ 1269956 h 1269956"/>
                <a:gd name="connsiteX3" fmla="*/ 265387 w 507060"/>
                <a:gd name="connsiteY3" fmla="*/ 1269956 h 12699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07060" h="1269956">
                  <a:moveTo>
                    <a:pt x="0" y="0"/>
                  </a:moveTo>
                  <a:cubicBezTo>
                    <a:pt x="229054" y="187966"/>
                    <a:pt x="458109" y="375932"/>
                    <a:pt x="502340" y="587591"/>
                  </a:cubicBezTo>
                  <a:cubicBezTo>
                    <a:pt x="546571" y="799250"/>
                    <a:pt x="265387" y="1269956"/>
                    <a:pt x="265387" y="1269956"/>
                  </a:cubicBezTo>
                  <a:lnTo>
                    <a:pt x="265387" y="1269956"/>
                  </a:lnTo>
                </a:path>
              </a:pathLst>
            </a:custGeom>
            <a:noFill/>
            <a:ln w="762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prstClr val="white"/>
                </a:solidFill>
              </a:endParaRPr>
            </a:p>
          </p:txBody>
        </p:sp>
      </p:grpSp>
      <p:sp>
        <p:nvSpPr>
          <p:cNvPr id="21" name="Title 1"/>
          <p:cNvSpPr>
            <a:spLocks noGrp="1"/>
          </p:cNvSpPr>
          <p:nvPr>
            <p:ph type="title"/>
          </p:nvPr>
        </p:nvSpPr>
        <p:spPr>
          <a:xfrm>
            <a:off x="4804553" y="359284"/>
            <a:ext cx="5692938" cy="6376003"/>
          </a:xfrm>
        </p:spPr>
        <p:txBody>
          <a:bodyPr vert="horz" lIns="121920" tIns="60960" rIns="121920" bIns="60960" rtlCol="0" anchor="ctr">
            <a:noAutofit/>
          </a:bodyPr>
          <a:lstStyle/>
          <a:p>
            <a:pPr algn="ctr"/>
            <a:r>
              <a:rPr lang="et-EE" sz="8000" b="1" spc="-300" dirty="0" smtClean="0">
                <a:latin typeface="MV Boli" panose="02000500030200090000" pitchFamily="2" charset="0"/>
                <a:cs typeface="MV Boli" panose="02000500030200090000" pitchFamily="2" charset="0"/>
              </a:rPr>
              <a:t>Ära unusta</a:t>
            </a:r>
            <a:br>
              <a:rPr lang="et-EE" sz="8000" b="1" spc="-300" dirty="0" smtClean="0">
                <a:latin typeface="MV Boli" panose="02000500030200090000" pitchFamily="2" charset="0"/>
                <a:cs typeface="MV Boli" panose="02000500030200090000" pitchFamily="2" charset="0"/>
              </a:rPr>
            </a:br>
            <a:r>
              <a:rPr lang="et-EE" sz="8000" b="1" spc="-300" dirty="0" smtClean="0">
                <a:latin typeface="MV Boli" panose="02000500030200090000" pitchFamily="2" charset="0"/>
                <a:cs typeface="MV Boli" panose="02000500030200090000" pitchFamily="2" charset="0"/>
              </a:rPr>
              <a:t>sammumist!</a:t>
            </a:r>
            <a:endParaRPr lang="fi-FI" sz="8000" b="1" spc="-300" dirty="0">
              <a:latin typeface="MV Boli" panose="02000500030200090000" pitchFamily="2" charset="0"/>
              <a:cs typeface="MV Boli" panose="02000500030200090000" pitchFamily="2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781921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t-EE" sz="8000" b="1" dirty="0" smtClean="0">
                <a:latin typeface="MV Boli" panose="02000500030200090000" pitchFamily="2" charset="0"/>
                <a:cs typeface="MV Boli" panose="02000500030200090000" pitchFamily="2" charset="0"/>
              </a:rPr>
              <a:t>Nüüd vasta nii!</a:t>
            </a:r>
            <a:endParaRPr lang="et-EE" sz="8000" b="1" dirty="0">
              <a:latin typeface="MV Boli" panose="02000500030200090000" pitchFamily="2" charset="0"/>
              <a:cs typeface="MV Boli" panose="0200050003020009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80304" y="1690688"/>
            <a:ext cx="1761897" cy="484064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53106" y="1654109"/>
            <a:ext cx="1914310" cy="4877223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02113340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t-EE" sz="8000" b="1" dirty="0" smtClean="0">
                <a:latin typeface="MV Boli" panose="02000500030200090000" pitchFamily="2" charset="0"/>
                <a:cs typeface="MV Boli" panose="02000500030200090000" pitchFamily="2" charset="0"/>
              </a:rPr>
              <a:t>44 : 4 = ?</a:t>
            </a:r>
            <a:endParaRPr lang="et-EE" sz="8000" b="1" dirty="0">
              <a:latin typeface="MV Boli" panose="02000500030200090000" pitchFamily="2" charset="0"/>
              <a:cs typeface="MV Boli" panose="0200050003020009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48764" y="1590876"/>
            <a:ext cx="1234098" cy="339056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95746" y="1556823"/>
            <a:ext cx="1328215" cy="338398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38200" y="5281740"/>
            <a:ext cx="638754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t-EE" sz="5400" b="1" dirty="0">
                <a:latin typeface="MV Boli" panose="02000500030200090000" pitchFamily="2" charset="0"/>
                <a:cs typeface="MV Boli" panose="02000500030200090000" pitchFamily="2" charset="0"/>
              </a:rPr>
              <a:t>E</a:t>
            </a:r>
            <a:r>
              <a:rPr lang="et-EE" sz="5400" b="1" dirty="0" smtClean="0">
                <a:latin typeface="MV Boli" panose="02000500030200090000" pitchFamily="2" charset="0"/>
                <a:cs typeface="MV Boli" panose="02000500030200090000" pitchFamily="2" charset="0"/>
              </a:rPr>
              <a:t>i ole jääki</a:t>
            </a:r>
            <a:endParaRPr lang="et-EE" sz="5400" b="1" dirty="0">
              <a:latin typeface="MV Boli" panose="02000500030200090000" pitchFamily="2" charset="0"/>
              <a:cs typeface="MV Boli" panose="0200050003020009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362939" y="5201120"/>
            <a:ext cx="638754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t-EE" sz="5400" b="1" dirty="0" smtClean="0">
                <a:latin typeface="MV Boli" panose="02000500030200090000" pitchFamily="2" charset="0"/>
                <a:cs typeface="MV Boli" panose="02000500030200090000" pitchFamily="2" charset="0"/>
              </a:rPr>
              <a:t>Jääk on 4</a:t>
            </a:r>
            <a:endParaRPr lang="et-EE" sz="5400" b="1" dirty="0">
              <a:latin typeface="MV Boli" panose="02000500030200090000" pitchFamily="2" charset="0"/>
              <a:cs typeface="MV Boli" panose="02000500030200090000" pitchFamily="2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19315843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t-EE" sz="8000" b="1" dirty="0" smtClean="0">
                <a:latin typeface="MV Boli" panose="02000500030200090000" pitchFamily="2" charset="0"/>
                <a:cs typeface="MV Boli" panose="02000500030200090000" pitchFamily="2" charset="0"/>
              </a:rPr>
              <a:t>44 : 4 = ?</a:t>
            </a:r>
            <a:endParaRPr lang="et-EE" sz="8000" b="1" dirty="0">
              <a:latin typeface="MV Boli" panose="02000500030200090000" pitchFamily="2" charset="0"/>
              <a:cs typeface="MV Boli" panose="0200050003020009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29274" y="1589460"/>
            <a:ext cx="1234098" cy="339056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61860" y="5213889"/>
            <a:ext cx="638754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t-EE" sz="5400" b="1" dirty="0">
                <a:solidFill>
                  <a:schemeClr val="accent6">
                    <a:lumMod val="75000"/>
                  </a:schemeClr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E</a:t>
            </a:r>
            <a:r>
              <a:rPr lang="et-EE" sz="5400" b="1" dirty="0" smtClean="0">
                <a:solidFill>
                  <a:schemeClr val="accent6">
                    <a:lumMod val="75000"/>
                  </a:schemeClr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i ole jääki</a:t>
            </a:r>
            <a:endParaRPr lang="et-EE" sz="5400" b="1" dirty="0">
              <a:solidFill>
                <a:schemeClr val="accent6">
                  <a:lumMod val="75000"/>
                </a:schemeClr>
              </a:solidFill>
              <a:latin typeface="MV Boli" panose="02000500030200090000" pitchFamily="2" charset="0"/>
              <a:cs typeface="MV Boli" panose="02000500030200090000" pitchFamily="2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78459103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 rot="21181082">
            <a:off x="714281" y="1036530"/>
            <a:ext cx="6219978" cy="2170443"/>
          </a:xfrm>
          <a:prstGeom prst="rect">
            <a:avLst/>
          </a:prstGeom>
        </p:spPr>
        <p:txBody>
          <a:bodyPr vert="horz" lIns="121920" tIns="60960" rIns="121920" bIns="6096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t-EE" sz="8000" b="1" dirty="0" smtClean="0">
                <a:solidFill>
                  <a:prstClr val="black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Aitäh</a:t>
            </a:r>
            <a:r>
              <a:rPr lang="fi-FI" sz="8000" b="1" dirty="0" smtClean="0">
                <a:solidFill>
                  <a:prstClr val="black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 ja </a:t>
            </a:r>
            <a:r>
              <a:rPr lang="fi-FI" sz="8000" b="1" dirty="0" err="1" smtClean="0">
                <a:solidFill>
                  <a:prstClr val="black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ku</a:t>
            </a:r>
            <a:r>
              <a:rPr lang="et-EE" sz="8000" b="1" dirty="0" err="1" smtClean="0">
                <a:solidFill>
                  <a:prstClr val="black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mmardus</a:t>
            </a:r>
            <a:r>
              <a:rPr lang="fi-FI" sz="8000" b="1" dirty="0" smtClean="0">
                <a:solidFill>
                  <a:prstClr val="black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!</a:t>
            </a:r>
            <a:endParaRPr lang="fi-FI" sz="8000" b="1" dirty="0">
              <a:solidFill>
                <a:prstClr val="black"/>
              </a:solidFill>
              <a:latin typeface="MV Boli" panose="02000500030200090000" pitchFamily="2" charset="0"/>
              <a:cs typeface="MV Boli" panose="02000500030200090000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6827146" y="2631233"/>
            <a:ext cx="4316625" cy="3369274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530238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697224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1605281" y="1320800"/>
            <a:ext cx="8605520" cy="4094480"/>
          </a:xfrm>
        </p:spPr>
        <p:txBody>
          <a:bodyPr vert="horz" lIns="121920" tIns="60960" rIns="121920" bIns="60960" rtlCol="0" anchor="ctr">
            <a:noAutofit/>
          </a:bodyPr>
          <a:lstStyle/>
          <a:p>
            <a:pPr algn="ctr"/>
            <a:r>
              <a:rPr lang="et-EE" sz="8800" b="1" spc="-300" dirty="0">
                <a:latin typeface="MV Boli" panose="02000500030200090000" pitchFamily="2" charset="0"/>
                <a:cs typeface="MV Boli" panose="02000500030200090000" pitchFamily="2" charset="0"/>
              </a:rPr>
              <a:t>Tõuse püsti</a:t>
            </a:r>
            <a:endParaRPr lang="fi-FI" sz="8800" b="1" spc="-300" dirty="0">
              <a:latin typeface="MV Boli" panose="02000500030200090000" pitchFamily="2" charset="0"/>
              <a:cs typeface="MV Boli" panose="02000500030200090000" pitchFamily="2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599129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1513602" y="959162"/>
            <a:ext cx="1511273" cy="5036178"/>
            <a:chOff x="1373643" y="1688660"/>
            <a:chExt cx="1511273" cy="5036178"/>
          </a:xfrm>
        </p:grpSpPr>
        <p:sp>
          <p:nvSpPr>
            <p:cNvPr id="23" name="Pyöristetty suorakulmio 43"/>
            <p:cNvSpPr/>
            <p:nvPr/>
          </p:nvSpPr>
          <p:spPr>
            <a:xfrm>
              <a:off x="1687308" y="3094967"/>
              <a:ext cx="649507" cy="1822660"/>
            </a:xfrm>
            <a:prstGeom prst="roundRect">
              <a:avLst/>
            </a:prstGeom>
            <a:noFill/>
            <a:ln w="762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prstClr val="white"/>
                </a:solidFill>
              </a:endParaRPr>
            </a:p>
          </p:txBody>
        </p:sp>
        <p:sp>
          <p:nvSpPr>
            <p:cNvPr id="25" name="Ellipsi 44"/>
            <p:cNvSpPr/>
            <p:nvPr/>
          </p:nvSpPr>
          <p:spPr>
            <a:xfrm>
              <a:off x="1580309" y="2097610"/>
              <a:ext cx="900419" cy="900419"/>
            </a:xfrm>
            <a:prstGeom prst="ellipse">
              <a:avLst/>
            </a:prstGeom>
            <a:noFill/>
            <a:ln w="762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prstClr val="white"/>
                </a:solidFill>
              </a:endParaRPr>
            </a:p>
          </p:txBody>
        </p:sp>
        <p:sp>
          <p:nvSpPr>
            <p:cNvPr id="26" name="Puolivapaa piirto 46"/>
            <p:cNvSpPr/>
            <p:nvPr/>
          </p:nvSpPr>
          <p:spPr>
            <a:xfrm rot="20520000">
              <a:off x="1847912" y="4912207"/>
              <a:ext cx="205398" cy="1764490"/>
            </a:xfrm>
            <a:custGeom>
              <a:avLst/>
              <a:gdLst>
                <a:gd name="connsiteX0" fmla="*/ 205398 w 205398"/>
                <a:gd name="connsiteY0" fmla="*/ 0 h 1764490"/>
                <a:gd name="connsiteX1" fmla="*/ 11515 w 205398"/>
                <a:gd name="connsiteY1" fmla="*/ 988890 h 1764490"/>
                <a:gd name="connsiteX2" fmla="*/ 21209 w 205398"/>
                <a:gd name="connsiteY2" fmla="*/ 1764490 h 17644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05398" h="1764490">
                  <a:moveTo>
                    <a:pt x="205398" y="0"/>
                  </a:moveTo>
                  <a:cubicBezTo>
                    <a:pt x="123805" y="347404"/>
                    <a:pt x="42213" y="694808"/>
                    <a:pt x="11515" y="988890"/>
                  </a:cubicBezTo>
                  <a:cubicBezTo>
                    <a:pt x="-19183" y="1282972"/>
                    <a:pt x="21209" y="1764490"/>
                    <a:pt x="21209" y="1764490"/>
                  </a:cubicBezTo>
                </a:path>
              </a:pathLst>
            </a:custGeom>
            <a:noFill/>
            <a:ln w="762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 dirty="0">
                <a:solidFill>
                  <a:prstClr val="white"/>
                </a:solidFill>
              </a:endParaRPr>
            </a:p>
          </p:txBody>
        </p:sp>
        <p:sp>
          <p:nvSpPr>
            <p:cNvPr id="27" name="Puolivapaa piirto 58"/>
            <p:cNvSpPr/>
            <p:nvPr/>
          </p:nvSpPr>
          <p:spPr>
            <a:xfrm>
              <a:off x="1373643" y="1688660"/>
              <a:ext cx="1358292" cy="729756"/>
            </a:xfrm>
            <a:custGeom>
              <a:avLst/>
              <a:gdLst>
                <a:gd name="connsiteX0" fmla="*/ 248532 w 1358292"/>
                <a:gd name="connsiteY0" fmla="*/ 616028 h 729756"/>
                <a:gd name="connsiteX1" fmla="*/ 2101 w 1358292"/>
                <a:gd name="connsiteY1" fmla="*/ 274846 h 729756"/>
                <a:gd name="connsiteX2" fmla="*/ 371747 w 1358292"/>
                <a:gd name="connsiteY2" fmla="*/ 464392 h 729756"/>
                <a:gd name="connsiteX3" fmla="*/ 267488 w 1358292"/>
                <a:gd name="connsiteY3" fmla="*/ 123210 h 729756"/>
                <a:gd name="connsiteX4" fmla="*/ 513918 w 1358292"/>
                <a:gd name="connsiteY4" fmla="*/ 388574 h 729756"/>
                <a:gd name="connsiteX5" fmla="*/ 580265 w 1358292"/>
                <a:gd name="connsiteY5" fmla="*/ 5 h 729756"/>
                <a:gd name="connsiteX6" fmla="*/ 684524 w 1358292"/>
                <a:gd name="connsiteY6" fmla="*/ 379096 h 729756"/>
                <a:gd name="connsiteX7" fmla="*/ 893043 w 1358292"/>
                <a:gd name="connsiteY7" fmla="*/ 56869 h 729756"/>
                <a:gd name="connsiteX8" fmla="*/ 883564 w 1358292"/>
                <a:gd name="connsiteY8" fmla="*/ 426483 h 729756"/>
                <a:gd name="connsiteX9" fmla="*/ 1148951 w 1358292"/>
                <a:gd name="connsiteY9" fmla="*/ 199028 h 729756"/>
                <a:gd name="connsiteX10" fmla="*/ 1006780 w 1358292"/>
                <a:gd name="connsiteY10" fmla="*/ 511778 h 729756"/>
                <a:gd name="connsiteX11" fmla="*/ 1357470 w 1358292"/>
                <a:gd name="connsiteY11" fmla="*/ 454915 h 729756"/>
                <a:gd name="connsiteX12" fmla="*/ 1111039 w 1358292"/>
                <a:gd name="connsiteY12" fmla="*/ 729756 h 7297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358292" h="729756">
                  <a:moveTo>
                    <a:pt x="248532" y="616028"/>
                  </a:moveTo>
                  <a:cubicBezTo>
                    <a:pt x="115048" y="458073"/>
                    <a:pt x="-18435" y="300119"/>
                    <a:pt x="2101" y="274846"/>
                  </a:cubicBezTo>
                  <a:cubicBezTo>
                    <a:pt x="22637" y="249573"/>
                    <a:pt x="327516" y="489665"/>
                    <a:pt x="371747" y="464392"/>
                  </a:cubicBezTo>
                  <a:cubicBezTo>
                    <a:pt x="415978" y="439119"/>
                    <a:pt x="243793" y="135846"/>
                    <a:pt x="267488" y="123210"/>
                  </a:cubicBezTo>
                  <a:cubicBezTo>
                    <a:pt x="291183" y="110574"/>
                    <a:pt x="461789" y="409108"/>
                    <a:pt x="513918" y="388574"/>
                  </a:cubicBezTo>
                  <a:cubicBezTo>
                    <a:pt x="566047" y="368040"/>
                    <a:pt x="551831" y="1585"/>
                    <a:pt x="580265" y="5"/>
                  </a:cubicBezTo>
                  <a:cubicBezTo>
                    <a:pt x="608699" y="-1575"/>
                    <a:pt x="632394" y="369619"/>
                    <a:pt x="684524" y="379096"/>
                  </a:cubicBezTo>
                  <a:cubicBezTo>
                    <a:pt x="736654" y="388573"/>
                    <a:pt x="859870" y="48971"/>
                    <a:pt x="893043" y="56869"/>
                  </a:cubicBezTo>
                  <a:cubicBezTo>
                    <a:pt x="926216" y="64767"/>
                    <a:pt x="840913" y="402790"/>
                    <a:pt x="883564" y="426483"/>
                  </a:cubicBezTo>
                  <a:cubicBezTo>
                    <a:pt x="926215" y="450176"/>
                    <a:pt x="1128415" y="184812"/>
                    <a:pt x="1148951" y="199028"/>
                  </a:cubicBezTo>
                  <a:cubicBezTo>
                    <a:pt x="1169487" y="213244"/>
                    <a:pt x="972027" y="469130"/>
                    <a:pt x="1006780" y="511778"/>
                  </a:cubicBezTo>
                  <a:cubicBezTo>
                    <a:pt x="1041533" y="554426"/>
                    <a:pt x="1340094" y="418585"/>
                    <a:pt x="1357470" y="454915"/>
                  </a:cubicBezTo>
                  <a:cubicBezTo>
                    <a:pt x="1374846" y="491245"/>
                    <a:pt x="1111039" y="729756"/>
                    <a:pt x="1111039" y="729756"/>
                  </a:cubicBezTo>
                </a:path>
              </a:pathLst>
            </a:custGeom>
            <a:noFill/>
            <a:ln w="762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prstClr val="white"/>
                </a:solidFill>
              </a:endParaRPr>
            </a:p>
          </p:txBody>
        </p:sp>
        <p:sp>
          <p:nvSpPr>
            <p:cNvPr id="33" name="Ellipsi 59"/>
            <p:cNvSpPr/>
            <p:nvPr/>
          </p:nvSpPr>
          <p:spPr>
            <a:xfrm>
              <a:off x="1737847" y="6549329"/>
              <a:ext cx="400290" cy="175509"/>
            </a:xfrm>
            <a:prstGeom prst="ellipse">
              <a:avLst/>
            </a:prstGeom>
            <a:noFill/>
            <a:ln w="762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prstClr val="white"/>
                </a:solidFill>
              </a:endParaRPr>
            </a:p>
          </p:txBody>
        </p:sp>
        <p:sp>
          <p:nvSpPr>
            <p:cNvPr id="34" name="Ellipsi 60"/>
            <p:cNvSpPr/>
            <p:nvPr/>
          </p:nvSpPr>
          <p:spPr>
            <a:xfrm rot="1587960">
              <a:off x="2484626" y="6206562"/>
              <a:ext cx="400290" cy="175509"/>
            </a:xfrm>
            <a:prstGeom prst="ellipse">
              <a:avLst/>
            </a:prstGeom>
            <a:noFill/>
            <a:ln w="762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prstClr val="white"/>
                </a:solidFill>
              </a:endParaRPr>
            </a:p>
          </p:txBody>
        </p:sp>
        <p:sp>
          <p:nvSpPr>
            <p:cNvPr id="37" name="Puolivapaa piirto 61"/>
            <p:cNvSpPr/>
            <p:nvPr/>
          </p:nvSpPr>
          <p:spPr>
            <a:xfrm flipH="1">
              <a:off x="1392599" y="3127668"/>
              <a:ext cx="601417" cy="1468038"/>
            </a:xfrm>
            <a:custGeom>
              <a:avLst/>
              <a:gdLst>
                <a:gd name="connsiteX0" fmla="*/ 0 w 601417"/>
                <a:gd name="connsiteY0" fmla="*/ 1867025 h 1867025"/>
                <a:gd name="connsiteX1" fmla="*/ 597120 w 601417"/>
                <a:gd name="connsiteY1" fmla="*/ 966683 h 1867025"/>
                <a:gd name="connsiteX2" fmla="*/ 284343 w 601417"/>
                <a:gd name="connsiteY2" fmla="*/ 0 h 18670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01417" h="1867025">
                  <a:moveTo>
                    <a:pt x="0" y="1867025"/>
                  </a:moveTo>
                  <a:cubicBezTo>
                    <a:pt x="274865" y="1572439"/>
                    <a:pt x="549730" y="1277854"/>
                    <a:pt x="597120" y="966683"/>
                  </a:cubicBezTo>
                  <a:cubicBezTo>
                    <a:pt x="644511" y="655512"/>
                    <a:pt x="284343" y="0"/>
                    <a:pt x="284343" y="0"/>
                  </a:cubicBezTo>
                </a:path>
              </a:pathLst>
            </a:custGeom>
            <a:noFill/>
            <a:ln w="762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prstClr val="white"/>
                </a:solidFill>
              </a:endParaRPr>
            </a:p>
          </p:txBody>
        </p:sp>
        <p:sp>
          <p:nvSpPr>
            <p:cNvPr id="38" name="Puolivapaa piirto 62"/>
            <p:cNvSpPr/>
            <p:nvPr/>
          </p:nvSpPr>
          <p:spPr>
            <a:xfrm rot="20738122">
              <a:off x="2268724" y="3102479"/>
              <a:ext cx="601417" cy="1867025"/>
            </a:xfrm>
            <a:custGeom>
              <a:avLst/>
              <a:gdLst>
                <a:gd name="connsiteX0" fmla="*/ 0 w 601417"/>
                <a:gd name="connsiteY0" fmla="*/ 1867025 h 1867025"/>
                <a:gd name="connsiteX1" fmla="*/ 597120 w 601417"/>
                <a:gd name="connsiteY1" fmla="*/ 966683 h 1867025"/>
                <a:gd name="connsiteX2" fmla="*/ 284343 w 601417"/>
                <a:gd name="connsiteY2" fmla="*/ 0 h 18670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01417" h="1867025">
                  <a:moveTo>
                    <a:pt x="0" y="1867025"/>
                  </a:moveTo>
                  <a:cubicBezTo>
                    <a:pt x="274865" y="1572439"/>
                    <a:pt x="549730" y="1277854"/>
                    <a:pt x="597120" y="966683"/>
                  </a:cubicBezTo>
                  <a:cubicBezTo>
                    <a:pt x="644511" y="655512"/>
                    <a:pt x="284343" y="0"/>
                    <a:pt x="284343" y="0"/>
                  </a:cubicBezTo>
                </a:path>
              </a:pathLst>
            </a:custGeom>
            <a:noFill/>
            <a:ln w="762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prstClr val="white"/>
                </a:solidFill>
              </a:endParaRPr>
            </a:p>
          </p:txBody>
        </p:sp>
        <p:sp>
          <p:nvSpPr>
            <p:cNvPr id="39" name="Puolivapaa piirto 6"/>
            <p:cNvSpPr/>
            <p:nvPr/>
          </p:nvSpPr>
          <p:spPr>
            <a:xfrm>
              <a:off x="2248160" y="4922126"/>
              <a:ext cx="507060" cy="1269956"/>
            </a:xfrm>
            <a:custGeom>
              <a:avLst/>
              <a:gdLst>
                <a:gd name="connsiteX0" fmla="*/ 0 w 507060"/>
                <a:gd name="connsiteY0" fmla="*/ 0 h 1269956"/>
                <a:gd name="connsiteX1" fmla="*/ 502340 w 507060"/>
                <a:gd name="connsiteY1" fmla="*/ 587591 h 1269956"/>
                <a:gd name="connsiteX2" fmla="*/ 265387 w 507060"/>
                <a:gd name="connsiteY2" fmla="*/ 1269956 h 1269956"/>
                <a:gd name="connsiteX3" fmla="*/ 265387 w 507060"/>
                <a:gd name="connsiteY3" fmla="*/ 1269956 h 12699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07060" h="1269956">
                  <a:moveTo>
                    <a:pt x="0" y="0"/>
                  </a:moveTo>
                  <a:cubicBezTo>
                    <a:pt x="229054" y="187966"/>
                    <a:pt x="458109" y="375932"/>
                    <a:pt x="502340" y="587591"/>
                  </a:cubicBezTo>
                  <a:cubicBezTo>
                    <a:pt x="546571" y="799250"/>
                    <a:pt x="265387" y="1269956"/>
                    <a:pt x="265387" y="1269956"/>
                  </a:cubicBezTo>
                  <a:lnTo>
                    <a:pt x="265387" y="1269956"/>
                  </a:lnTo>
                </a:path>
              </a:pathLst>
            </a:custGeom>
            <a:noFill/>
            <a:ln w="762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prstClr val="white"/>
                </a:solidFill>
              </a:endParaRPr>
            </a:p>
          </p:txBody>
        </p:sp>
      </p:grpSp>
      <p:sp>
        <p:nvSpPr>
          <p:cNvPr id="28" name="Title 1"/>
          <p:cNvSpPr>
            <a:spLocks noGrp="1"/>
          </p:cNvSpPr>
          <p:nvPr>
            <p:ph type="title"/>
          </p:nvPr>
        </p:nvSpPr>
        <p:spPr>
          <a:xfrm>
            <a:off x="4290818" y="289250"/>
            <a:ext cx="5692938" cy="6376003"/>
          </a:xfrm>
        </p:spPr>
        <p:txBody>
          <a:bodyPr vert="horz" lIns="121920" tIns="60960" rIns="121920" bIns="60960" rtlCol="0" anchor="ctr">
            <a:noAutofit/>
          </a:bodyPr>
          <a:lstStyle/>
          <a:p>
            <a:pPr algn="ctr"/>
            <a:r>
              <a:rPr lang="et-EE" sz="8800" b="1" spc="-300" dirty="0">
                <a:latin typeface="MV Boli" panose="02000500030200090000" pitchFamily="2" charset="0"/>
                <a:cs typeface="MV Boli" panose="02000500030200090000" pitchFamily="2" charset="0"/>
              </a:rPr>
              <a:t>Vastuste </a:t>
            </a:r>
            <a:br>
              <a:rPr lang="et-EE" sz="8800" b="1" spc="-300" dirty="0">
                <a:latin typeface="MV Boli" panose="02000500030200090000" pitchFamily="2" charset="0"/>
                <a:cs typeface="MV Boli" panose="02000500030200090000" pitchFamily="2" charset="0"/>
              </a:rPr>
            </a:br>
            <a:r>
              <a:rPr lang="et-EE" sz="8800" b="1" spc="-300" dirty="0">
                <a:latin typeface="MV Boli" panose="02000500030200090000" pitchFamily="2" charset="0"/>
                <a:cs typeface="MV Boli" panose="02000500030200090000" pitchFamily="2" charset="0"/>
              </a:rPr>
              <a:t>vahepeal </a:t>
            </a:r>
            <a:br>
              <a:rPr lang="et-EE" sz="8800" b="1" spc="-300" dirty="0">
                <a:latin typeface="MV Boli" panose="02000500030200090000" pitchFamily="2" charset="0"/>
                <a:cs typeface="MV Boli" panose="02000500030200090000" pitchFamily="2" charset="0"/>
              </a:rPr>
            </a:br>
            <a:r>
              <a:rPr lang="et-EE" sz="8800" b="1" spc="-300" dirty="0">
                <a:latin typeface="MV Boli" panose="02000500030200090000" pitchFamily="2" charset="0"/>
                <a:cs typeface="MV Boli" panose="02000500030200090000" pitchFamily="2" charset="0"/>
              </a:rPr>
              <a:t>sammu </a:t>
            </a:r>
            <a:br>
              <a:rPr lang="et-EE" sz="8800" b="1" spc="-300" dirty="0">
                <a:latin typeface="MV Boli" panose="02000500030200090000" pitchFamily="2" charset="0"/>
                <a:cs typeface="MV Boli" panose="02000500030200090000" pitchFamily="2" charset="0"/>
              </a:rPr>
            </a:br>
            <a:r>
              <a:rPr lang="et-EE" sz="8800" b="1" spc="-300" dirty="0">
                <a:latin typeface="MV Boli" panose="02000500030200090000" pitchFamily="2" charset="0"/>
                <a:cs typeface="MV Boli" panose="02000500030200090000" pitchFamily="2" charset="0"/>
              </a:rPr>
              <a:t>paigal</a:t>
            </a:r>
            <a:endParaRPr lang="fi-FI" sz="8800" b="1" spc="-300" dirty="0">
              <a:latin typeface="MV Boli" panose="02000500030200090000" pitchFamily="2" charset="0"/>
              <a:cs typeface="MV Boli" panose="02000500030200090000" pitchFamily="2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17909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247529" y="1851412"/>
            <a:ext cx="11799188" cy="2170443"/>
          </a:xfrm>
        </p:spPr>
        <p:txBody>
          <a:bodyPr vert="horz" lIns="121920" tIns="60960" rIns="121920" bIns="60960" rtlCol="0" anchor="ctr">
            <a:noAutofit/>
          </a:bodyPr>
          <a:lstStyle/>
          <a:p>
            <a:pPr algn="ctr"/>
            <a:r>
              <a:rPr lang="fi-FI" sz="8000" b="1" dirty="0" smtClean="0">
                <a:latin typeface="MV Boli" panose="02000500030200090000" pitchFamily="2" charset="0"/>
                <a:cs typeface="MV Boli" panose="02000500030200090000" pitchFamily="2" charset="0"/>
              </a:rPr>
              <a:t>K</a:t>
            </a:r>
            <a:r>
              <a:rPr lang="et-EE" sz="8000" b="1" dirty="0" err="1" smtClean="0">
                <a:latin typeface="MV Boli" panose="02000500030200090000" pitchFamily="2" charset="0"/>
                <a:cs typeface="MV Boli" panose="02000500030200090000" pitchFamily="2" charset="0"/>
              </a:rPr>
              <a:t>umb</a:t>
            </a:r>
            <a:r>
              <a:rPr lang="et-EE" sz="8000" b="1" dirty="0" smtClean="0">
                <a:latin typeface="MV Boli" panose="02000500030200090000" pitchFamily="2" charset="0"/>
                <a:cs typeface="MV Boli" panose="02000500030200090000" pitchFamily="2" charset="0"/>
              </a:rPr>
              <a:t> vastus on õige</a:t>
            </a:r>
            <a:r>
              <a:rPr lang="fi-FI" sz="8000" b="1" dirty="0" smtClean="0">
                <a:latin typeface="MV Boli" panose="02000500030200090000" pitchFamily="2" charset="0"/>
                <a:cs typeface="MV Boli" panose="02000500030200090000" pitchFamily="2" charset="0"/>
              </a:rPr>
              <a:t>?</a:t>
            </a:r>
            <a:endParaRPr lang="fi-FI" sz="8000" b="1" dirty="0">
              <a:latin typeface="MV Boli" panose="02000500030200090000" pitchFamily="2" charset="0"/>
              <a:cs typeface="MV Boli" panose="02000500030200090000" pitchFamily="2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856359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1815852" y="163837"/>
            <a:ext cx="8574845" cy="1974507"/>
          </a:xfrm>
        </p:spPr>
        <p:txBody>
          <a:bodyPr vert="horz" lIns="121920" tIns="60960" rIns="121920" bIns="60960" rtlCol="0" anchor="ctr">
            <a:noAutofit/>
          </a:bodyPr>
          <a:lstStyle/>
          <a:p>
            <a:pPr algn="ctr"/>
            <a:r>
              <a:rPr lang="fi-FI" sz="6600" b="1" dirty="0" smtClean="0">
                <a:latin typeface="MV Boli" panose="02000500030200090000" pitchFamily="2" charset="0"/>
                <a:cs typeface="MV Boli" panose="02000500030200090000" pitchFamily="2" charset="0"/>
              </a:rPr>
              <a:t>Vasta</a:t>
            </a:r>
            <a:r>
              <a:rPr lang="et-EE" sz="6600" b="1" dirty="0" smtClean="0">
                <a:latin typeface="MV Boli" panose="02000500030200090000" pitchFamily="2" charset="0"/>
                <a:cs typeface="MV Boli" panose="02000500030200090000" pitchFamily="2" charset="0"/>
              </a:rPr>
              <a:t> küünarnukkidega</a:t>
            </a:r>
            <a:r>
              <a:rPr lang="fi-FI" sz="6600" b="1" dirty="0" smtClean="0">
                <a:latin typeface="MV Boli" panose="02000500030200090000" pitchFamily="2" charset="0"/>
                <a:cs typeface="MV Boli" panose="02000500030200090000" pitchFamily="2" charset="0"/>
              </a:rPr>
              <a:t>!</a:t>
            </a:r>
            <a:endParaRPr lang="fi-FI" sz="6600" b="1" dirty="0">
              <a:latin typeface="MV Boli" panose="02000500030200090000" pitchFamily="2" charset="0"/>
              <a:cs typeface="MV Boli" panose="02000500030200090000" pitchFamily="2" charset="0"/>
            </a:endParaRP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6900" y="1344732"/>
            <a:ext cx="2085013" cy="5218628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785908" y="1344732"/>
            <a:ext cx="1853345" cy="5218628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150300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1619129" y="1876812"/>
            <a:ext cx="9467971" cy="2170443"/>
          </a:xfrm>
        </p:spPr>
        <p:txBody>
          <a:bodyPr vert="horz" lIns="121920" tIns="60960" rIns="121920" bIns="60960" rtlCol="0" anchor="ctr">
            <a:noAutofit/>
          </a:bodyPr>
          <a:lstStyle/>
          <a:p>
            <a:pPr algn="ctr"/>
            <a:r>
              <a:rPr lang="et-EE" sz="8000" b="1" dirty="0">
                <a:latin typeface="MV Boli" panose="02000500030200090000" pitchFamily="2" charset="0"/>
                <a:cs typeface="MV Boli" panose="02000500030200090000" pitchFamily="2" charset="0"/>
              </a:rPr>
              <a:t>H</a:t>
            </a:r>
            <a:r>
              <a:rPr lang="et-EE" sz="8000" b="1" dirty="0" smtClean="0">
                <a:latin typeface="MV Boli" panose="02000500030200090000" pitchFamily="2" charset="0"/>
                <a:cs typeface="MV Boli" panose="02000500030200090000" pitchFamily="2" charset="0"/>
              </a:rPr>
              <a:t>arjutusküsimus</a:t>
            </a:r>
            <a:endParaRPr lang="fi-FI" sz="8000" b="1" dirty="0">
              <a:latin typeface="MV Boli" panose="02000500030200090000" pitchFamily="2" charset="0"/>
              <a:cs typeface="MV Boli" panose="02000500030200090000" pitchFamily="2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87787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392812" y="301679"/>
            <a:ext cx="11799188" cy="2170443"/>
          </a:xfrm>
        </p:spPr>
        <p:txBody>
          <a:bodyPr vert="horz" lIns="121920" tIns="60960" rIns="121920" bIns="60960" rtlCol="0" anchor="ctr">
            <a:noAutofit/>
          </a:bodyPr>
          <a:lstStyle/>
          <a:p>
            <a:pPr algn="ctr"/>
            <a:r>
              <a:rPr lang="et-EE" sz="8000" b="1" dirty="0" smtClean="0">
                <a:latin typeface="MV Boli" panose="02000500030200090000" pitchFamily="2" charset="0"/>
                <a:cs typeface="MV Boli" panose="02000500030200090000" pitchFamily="2" charset="0"/>
              </a:rPr>
              <a:t>7 : 2 = </a:t>
            </a:r>
            <a:r>
              <a:rPr lang="fi-FI" sz="8000" b="1" dirty="0" smtClean="0">
                <a:latin typeface="MV Boli" panose="02000500030200090000" pitchFamily="2" charset="0"/>
                <a:cs typeface="MV Boli" panose="02000500030200090000" pitchFamily="2" charset="0"/>
              </a:rPr>
              <a:t>?</a:t>
            </a:r>
            <a:endParaRPr lang="fi-FI" sz="8000" b="1" dirty="0">
              <a:latin typeface="MV Boli" panose="02000500030200090000" pitchFamily="2" charset="0"/>
              <a:cs typeface="MV Boli" panose="02000500030200090000" pitchFamily="2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392812" y="5771183"/>
            <a:ext cx="4001388" cy="1232893"/>
          </a:xfrm>
          <a:prstGeom prst="rect">
            <a:avLst/>
          </a:prstGeom>
        </p:spPr>
        <p:txBody>
          <a:bodyPr vert="horz" lIns="121920" tIns="60960" rIns="121920" bIns="6096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t-EE" sz="5400" b="1" dirty="0" smtClean="0">
                <a:solidFill>
                  <a:prstClr val="black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Ei ole jääki</a:t>
            </a:r>
            <a:endParaRPr lang="fi-FI" sz="5400" b="1" dirty="0">
              <a:solidFill>
                <a:prstClr val="black"/>
              </a:solidFill>
              <a:latin typeface="MV Boli" panose="02000500030200090000" pitchFamily="2" charset="0"/>
              <a:cs typeface="MV Boli" panose="02000500030200090000" pitchFamily="2" charset="0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8221682" y="5723184"/>
            <a:ext cx="3693865" cy="1344860"/>
          </a:xfrm>
          <a:prstGeom prst="rect">
            <a:avLst/>
          </a:prstGeom>
        </p:spPr>
        <p:txBody>
          <a:bodyPr vert="horz" lIns="121920" tIns="60960" rIns="121920" bIns="6096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t-EE" sz="5400" b="1" dirty="0" smtClean="0">
                <a:solidFill>
                  <a:prstClr val="black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Jääk on 1</a:t>
            </a:r>
            <a:endParaRPr lang="fi-FI" sz="5400" b="1" dirty="0">
              <a:solidFill>
                <a:prstClr val="black"/>
              </a:solidFill>
              <a:latin typeface="MV Boli" panose="02000500030200090000" pitchFamily="2" charset="0"/>
              <a:cs typeface="MV Boli" panose="0200050003020009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89915" y="350495"/>
            <a:ext cx="1853345" cy="521862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6632" y="504556"/>
            <a:ext cx="2085013" cy="5218628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335377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3019498" y="509901"/>
            <a:ext cx="5413302" cy="1710785"/>
          </a:xfrm>
        </p:spPr>
        <p:txBody>
          <a:bodyPr vert="horz" lIns="121920" tIns="60960" rIns="121920" bIns="60960" rtlCol="0" anchor="ctr">
            <a:noAutofit/>
          </a:bodyPr>
          <a:lstStyle/>
          <a:p>
            <a:pPr algn="ctr"/>
            <a:r>
              <a:rPr lang="et-EE" sz="8000" b="1" dirty="0" smtClean="0">
                <a:latin typeface="MV Boli" panose="02000500030200090000" pitchFamily="2" charset="0"/>
                <a:cs typeface="MV Boli" panose="02000500030200090000" pitchFamily="2" charset="0"/>
              </a:rPr>
              <a:t>7 : 2 = </a:t>
            </a:r>
            <a:r>
              <a:rPr lang="fi-FI" sz="8000" b="1" dirty="0" smtClean="0">
                <a:latin typeface="MV Boli" panose="02000500030200090000" pitchFamily="2" charset="0"/>
                <a:cs typeface="MV Boli" panose="02000500030200090000" pitchFamily="2" charset="0"/>
              </a:rPr>
              <a:t>?</a:t>
            </a:r>
            <a:endParaRPr lang="fi-FI" sz="8000" b="1" dirty="0">
              <a:latin typeface="MV Boli" panose="02000500030200090000" pitchFamily="2" charset="0"/>
              <a:cs typeface="MV Boli" panose="02000500030200090000" pitchFamily="2" charset="0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7572732" y="5763484"/>
            <a:ext cx="4031397" cy="1279546"/>
          </a:xfrm>
          <a:prstGeom prst="rect">
            <a:avLst/>
          </a:prstGeom>
        </p:spPr>
        <p:txBody>
          <a:bodyPr vert="horz" lIns="121920" tIns="60960" rIns="121920" bIns="6096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t-EE" sz="5400" b="1" dirty="0" smtClean="0">
                <a:solidFill>
                  <a:schemeClr val="accent6">
                    <a:lumMod val="75000"/>
                  </a:schemeClr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Jääk on 1</a:t>
            </a:r>
            <a:endParaRPr lang="fi-FI" sz="5400" b="1" dirty="0">
              <a:solidFill>
                <a:schemeClr val="accent6">
                  <a:lumMod val="75000"/>
                </a:schemeClr>
              </a:solidFill>
              <a:latin typeface="MV Boli" panose="02000500030200090000" pitchFamily="2" charset="0"/>
              <a:cs typeface="MV Boli" panose="0200050003020009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80629" y="1266513"/>
            <a:ext cx="1509000" cy="4253989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526474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AFCD6E0AC7C4847AF772A70F7314BC5" ma:contentTypeVersion="17" ma:contentTypeDescription="Create a new document." ma:contentTypeScope="" ma:versionID="1af6f22e8ea70a67f677b1c522638192">
  <xsd:schema xmlns:xsd="http://www.w3.org/2001/XMLSchema" xmlns:xs="http://www.w3.org/2001/XMLSchema" xmlns:p="http://schemas.microsoft.com/office/2006/metadata/properties" xmlns:ns3="5ae85100-c597-4b27-a452-35d107d76878" xmlns:ns4="6d2b4e7e-3ecf-47d9-a4fc-0e81fd6c4874" targetNamespace="http://schemas.microsoft.com/office/2006/metadata/properties" ma:root="true" ma:fieldsID="df9aa1f93ca6f125f543fa8628a0313d" ns3:_="" ns4:_="">
    <xsd:import namespace="5ae85100-c597-4b27-a452-35d107d76878"/>
    <xsd:import namespace="6d2b4e7e-3ecf-47d9-a4fc-0e81fd6c4874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MediaServiceLocation" minOccurs="0"/>
                <xsd:element ref="ns3:MediaServiceAutoKeyPoints" minOccurs="0"/>
                <xsd:element ref="ns3:MediaServiceKeyPoints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SearchProperties" minOccurs="0"/>
                <xsd:element ref="ns3:MediaServiceObjectDetectorVersions" minOccurs="0"/>
                <xsd:element ref="ns3:MediaLengthInSeconds" minOccurs="0"/>
                <xsd:element ref="ns3:MediaServiceSystemTag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ae85100-c597-4b27-a452-35d107d7687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SearchProperties" ma:index="21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2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LengthInSeconds" ma:index="23" nillable="true" ma:displayName="MediaLengthInSeconds" ma:hidden="true" ma:internalName="MediaLengthInSeconds" ma:readOnly="true">
      <xsd:simpleType>
        <xsd:restriction base="dms:Unknown"/>
      </xsd:simpleType>
    </xsd:element>
    <xsd:element name="MediaServiceSystemTags" ma:index="24" nillable="true" ma:displayName="MediaServiceSystemTags" ma:hidden="true" ma:internalName="MediaServiceSystemTag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d2b4e7e-3ecf-47d9-a4fc-0e81fd6c4874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20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23FC3EEF-19FA-460B-8947-68B2FA9367B1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237A75EF-A3C5-4DA6-8639-9080CEA6A11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ae85100-c597-4b27-a452-35d107d76878"/>
    <ds:schemaRef ds:uri="6d2b4e7e-3ecf-47d9-a4fc-0e81fd6c487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8B23694E-3FA9-4A6E-BC51-33CD05782C20}">
  <ds:schemaRefs>
    <ds:schemaRef ds:uri="http://purl.org/dc/dcmitype/"/>
    <ds:schemaRef ds:uri="http://schemas.openxmlformats.org/package/2006/metadata/core-properties"/>
    <ds:schemaRef ds:uri="http://purl.org/dc/elements/1.1/"/>
    <ds:schemaRef ds:uri="http://schemas.microsoft.com/office/2006/documentManagement/types"/>
    <ds:schemaRef ds:uri="http://schemas.microsoft.com/office/2006/metadata/properties"/>
    <ds:schemaRef ds:uri="5ae85100-c597-4b27-a452-35d107d76878"/>
    <ds:schemaRef ds:uri="http://purl.org/dc/terms/"/>
    <ds:schemaRef ds:uri="http://schemas.microsoft.com/office/infopath/2007/PartnerControls"/>
    <ds:schemaRef ds:uri="6d2b4e7e-3ecf-47d9-a4fc-0e81fd6c4874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813</TotalTime>
  <Words>161</Words>
  <Application>Microsoft Office PowerPoint</Application>
  <PresentationFormat>Laiekraan</PresentationFormat>
  <Paragraphs>42</Paragraphs>
  <Slides>26</Slides>
  <Notes>0</Notes>
  <HiddenSlides>0</HiddenSlides>
  <MMClips>0</MMClips>
  <ScaleCrop>false</ScaleCrop>
  <HeadingPairs>
    <vt:vector size="6" baseType="variant">
      <vt:variant>
        <vt:lpstr>Kasutatud fondid</vt:lpstr>
      </vt:variant>
      <vt:variant>
        <vt:i4>6</vt:i4>
      </vt:variant>
      <vt:variant>
        <vt:lpstr>Kujundus</vt:lpstr>
      </vt:variant>
      <vt:variant>
        <vt:i4>1</vt:i4>
      </vt:variant>
      <vt:variant>
        <vt:lpstr>Slaidipealkirjad</vt:lpstr>
      </vt:variant>
      <vt:variant>
        <vt:i4>26</vt:i4>
      </vt:variant>
    </vt:vector>
  </HeadingPairs>
  <TitlesOfParts>
    <vt:vector size="33" baseType="lpstr">
      <vt:lpstr>Arial</vt:lpstr>
      <vt:lpstr>Calibri</vt:lpstr>
      <vt:lpstr>Calibri Light</vt:lpstr>
      <vt:lpstr>Cambria Math</vt:lpstr>
      <vt:lpstr>MV Boli</vt:lpstr>
      <vt:lpstr>Segoe UI</vt:lpstr>
      <vt:lpstr>1_Office Theme</vt:lpstr>
      <vt:lpstr>PowerPointi esitlus</vt:lpstr>
      <vt:lpstr>Jäägiga jagamine</vt:lpstr>
      <vt:lpstr>Tõuse püsti</vt:lpstr>
      <vt:lpstr>Vastuste  vahepeal  sammu  paigal</vt:lpstr>
      <vt:lpstr>Kumb vastus on õige?</vt:lpstr>
      <vt:lpstr>Vasta küünarnukkidega!</vt:lpstr>
      <vt:lpstr>Harjutusküsimus</vt:lpstr>
      <vt:lpstr>7 : 2 = ?</vt:lpstr>
      <vt:lpstr>7 : 2 = ?</vt:lpstr>
      <vt:lpstr>Küünarnukid valmis?</vt:lpstr>
      <vt:lpstr>Ole kiire!</vt:lpstr>
      <vt:lpstr>12 : 6 =?</vt:lpstr>
      <vt:lpstr>12 : 6 = ?</vt:lpstr>
      <vt:lpstr>Ära unusta sammumist!</vt:lpstr>
      <vt:lpstr>Nüüd vasta nii!</vt:lpstr>
      <vt:lpstr>22 : 4 =?</vt:lpstr>
      <vt:lpstr>22 : 4 = ?</vt:lpstr>
      <vt:lpstr>Nüüd vasta nii!</vt:lpstr>
      <vt:lpstr>35 : 7 = ?</vt:lpstr>
      <vt:lpstr>35 : 7 = ?</vt:lpstr>
      <vt:lpstr>Ära unusta sammumist!</vt:lpstr>
      <vt:lpstr>Nüüd vasta nii!</vt:lpstr>
      <vt:lpstr>44 : 4 = ?</vt:lpstr>
      <vt:lpstr>44 : 4 = ?</vt:lpstr>
      <vt:lpstr>PowerPointi esitlus</vt:lpstr>
      <vt:lpstr>PowerPointi esitlus</vt:lpstr>
    </vt:vector>
  </TitlesOfParts>
  <Company>Tartu Ülikool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Merike Kull</dc:creator>
  <cp:lastModifiedBy>Reelika Kiivit</cp:lastModifiedBy>
  <cp:revision>44</cp:revision>
  <dcterms:created xsi:type="dcterms:W3CDTF">2019-02-06T08:06:42Z</dcterms:created>
  <dcterms:modified xsi:type="dcterms:W3CDTF">2024-01-02T09:21:09Z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0x0101003AFCD6E0AC7C4847AF772A70F7314BC5</vt:lpwstr>
  </property>
</Properties>
</file>