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93" r:id="rId2"/>
    <p:sldId id="308" r:id="rId3"/>
    <p:sldId id="309" r:id="rId4"/>
    <p:sldId id="368" r:id="rId5"/>
    <p:sldId id="391" r:id="rId6"/>
    <p:sldId id="367" r:id="rId7"/>
    <p:sldId id="369" r:id="rId8"/>
    <p:sldId id="370" r:id="rId9"/>
    <p:sldId id="371" r:id="rId10"/>
    <p:sldId id="319" r:id="rId11"/>
    <p:sldId id="373" r:id="rId12"/>
    <p:sldId id="372" r:id="rId13"/>
    <p:sldId id="374" r:id="rId14"/>
    <p:sldId id="375" r:id="rId15"/>
    <p:sldId id="376" r:id="rId16"/>
    <p:sldId id="355" r:id="rId17"/>
    <p:sldId id="377" r:id="rId18"/>
    <p:sldId id="378" r:id="rId19"/>
    <p:sldId id="379" r:id="rId20"/>
    <p:sldId id="380" r:id="rId21"/>
    <p:sldId id="381" r:id="rId22"/>
    <p:sldId id="382" r:id="rId23"/>
    <p:sldId id="36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90" r:id="rId32"/>
    <p:sldId id="323" r:id="rId33"/>
    <p:sldId id="392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rin Mägi" initials="KM" lastIdx="1" clrIdx="0">
    <p:extLst>
      <p:ext uri="{19B8F6BF-5375-455C-9EA6-DF929625EA0E}">
        <p15:presenceInfo xmlns:p15="http://schemas.microsoft.com/office/powerpoint/2012/main" userId="Katrin Mäg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AC1"/>
    <a:srgbClr val="F6C123"/>
    <a:srgbClr val="284D9B"/>
    <a:srgbClr val="2179BD"/>
    <a:srgbClr val="2177BF"/>
    <a:srgbClr val="27519E"/>
    <a:srgbClr val="217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56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27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44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2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05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54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21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10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46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8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037EA-5FC9-433A-8628-AECE03D3263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41CA2-9C28-47D7-9C5C-9CF60279BA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88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12854" y="3881629"/>
            <a:ext cx="8292921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t-EE" sz="28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MV Boli" panose="02000500030200090000" pitchFamily="2" charset="0"/>
              </a:rPr>
              <a:t>„Suur ja väike algustäht“</a:t>
            </a:r>
            <a:endParaRPr lang="en-GB" sz="2800" b="1" dirty="0">
              <a:latin typeface="Cambria Math" panose="02040503050406030204" pitchFamily="18" charset="0"/>
              <a:ea typeface="Cambria Math" panose="02040503050406030204" pitchFamily="18" charset="0"/>
              <a:cs typeface="MV Boli" panose="0200050003020009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29868" y="5927834"/>
            <a:ext cx="3210491" cy="539384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t-EE" sz="2800" dirty="0" smtClean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MV Boli" panose="02000500030200090000" pitchFamily="2" charset="0"/>
              </a:rPr>
              <a:t>Kadri Remmet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17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772108" y="1400538"/>
            <a:ext cx="1549826" cy="4945714"/>
            <a:chOff x="1392599" y="1588242"/>
            <a:chExt cx="1492317" cy="5136596"/>
          </a:xfrm>
        </p:grpSpPr>
        <p:sp>
          <p:nvSpPr>
            <p:cNvPr id="10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1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2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13" name="Puolivapaa piirto 58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4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5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6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7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8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9" name="Ellipsi 28"/>
            <p:cNvSpPr/>
            <p:nvPr/>
          </p:nvSpPr>
          <p:spPr>
            <a:xfrm>
              <a:off x="1799551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0" name="Ellipsi 29"/>
            <p:cNvSpPr/>
            <p:nvPr/>
          </p:nvSpPr>
          <p:spPr>
            <a:xfrm>
              <a:off x="2049207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014430" y="317243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b="1" spc="-300" dirty="0">
                <a:latin typeface="MV Boli" panose="02000500030200090000" pitchFamily="2" charset="0"/>
                <a:cs typeface="MV Boli" panose="02000500030200090000" pitchFamily="2" charset="0"/>
              </a:rPr>
              <a:t>Ära unusta</a:t>
            </a:r>
            <a:br>
              <a:rPr lang="et-EE" sz="80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000" b="1" spc="-300" dirty="0">
                <a:latin typeface="MV Boli" panose="02000500030200090000" pitchFamily="2" charset="0"/>
                <a:cs typeface="MV Boli" panose="02000500030200090000" pitchFamily="2" charset="0"/>
              </a:rPr>
              <a:t>sammumist!</a:t>
            </a:r>
            <a:endParaRPr lang="fi-FI" sz="80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12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3440273" y="85749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b="1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Ole valmis!</a:t>
            </a:r>
            <a:endParaRPr lang="fi-FI" sz="80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0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B5BFAF-8495-4006-A87E-E691B0A4365C}"/>
              </a:ext>
            </a:extLst>
          </p:cNvPr>
          <p:cNvSpPr txBox="1"/>
          <p:nvPr/>
        </p:nvSpPr>
        <p:spPr>
          <a:xfrm>
            <a:off x="2174234" y="315116"/>
            <a:ext cx="24693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t-EE" sz="4400" dirty="0"/>
              <a:t>aulupidu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169EB0-0ED9-486F-AB2E-5716F8A2E13B}"/>
              </a:ext>
            </a:extLst>
          </p:cNvPr>
          <p:cNvSpPr txBox="1"/>
          <p:nvPr/>
        </p:nvSpPr>
        <p:spPr>
          <a:xfrm>
            <a:off x="7765030" y="315116"/>
            <a:ext cx="21483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t-EE" sz="4000" dirty="0"/>
              <a:t>aulupidu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444294" y="2028930"/>
            <a:ext cx="3342231" cy="41694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479" y="1971056"/>
            <a:ext cx="3150539" cy="422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394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259099" y="2199189"/>
            <a:ext cx="3277283" cy="408838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169EB0-0ED9-486F-AB2E-5716F8A2E13B}"/>
              </a:ext>
            </a:extLst>
          </p:cNvPr>
          <p:cNvSpPr txBox="1"/>
          <p:nvPr/>
        </p:nvSpPr>
        <p:spPr>
          <a:xfrm>
            <a:off x="7259099" y="651447"/>
            <a:ext cx="21483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t-EE" sz="4000" dirty="0"/>
              <a:t>aulupidu</a:t>
            </a:r>
          </a:p>
        </p:txBody>
      </p:sp>
    </p:spTree>
    <p:extLst>
      <p:ext uri="{BB962C8B-B14F-4D97-AF65-F5344CB8AC3E}">
        <p14:creationId xmlns:p14="http://schemas.microsoft.com/office/powerpoint/2010/main" val="3072972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142" y="1898247"/>
            <a:ext cx="2851357" cy="46157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767310" y="1898247"/>
            <a:ext cx="2887108" cy="467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A47DE1-9971-4661-9882-BDF899AC3110}"/>
              </a:ext>
            </a:extLst>
          </p:cNvPr>
          <p:cNvSpPr txBox="1"/>
          <p:nvPr/>
        </p:nvSpPr>
        <p:spPr>
          <a:xfrm>
            <a:off x="951499" y="307256"/>
            <a:ext cx="449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t-EE" sz="4000" dirty="0"/>
              <a:t>aridusministeerium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324389-109E-43CF-B52D-7D17019DAB74}"/>
              </a:ext>
            </a:extLst>
          </p:cNvPr>
          <p:cNvSpPr txBox="1"/>
          <p:nvPr/>
        </p:nvSpPr>
        <p:spPr>
          <a:xfrm>
            <a:off x="6757596" y="307256"/>
            <a:ext cx="4544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t-EE" sz="4000" dirty="0"/>
              <a:t>aridusministeerium</a:t>
            </a:r>
          </a:p>
        </p:txBody>
      </p:sp>
    </p:spTree>
    <p:extLst>
      <p:ext uri="{BB962C8B-B14F-4D97-AF65-F5344CB8AC3E}">
        <p14:creationId xmlns:p14="http://schemas.microsoft.com/office/powerpoint/2010/main" val="3636968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418" y="1759352"/>
            <a:ext cx="2872807" cy="46504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A47DE1-9971-4661-9882-BDF899AC3110}"/>
              </a:ext>
            </a:extLst>
          </p:cNvPr>
          <p:cNvSpPr txBox="1"/>
          <p:nvPr/>
        </p:nvSpPr>
        <p:spPr>
          <a:xfrm>
            <a:off x="856906" y="464911"/>
            <a:ext cx="449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t-EE" sz="4000" dirty="0"/>
              <a:t>aridusministeerium</a:t>
            </a:r>
          </a:p>
        </p:txBody>
      </p:sp>
    </p:spTree>
    <p:extLst>
      <p:ext uri="{BB962C8B-B14F-4D97-AF65-F5344CB8AC3E}">
        <p14:creationId xmlns:p14="http://schemas.microsoft.com/office/powerpoint/2010/main" val="384745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385567" y="949124"/>
            <a:ext cx="1468804" cy="4878510"/>
            <a:chOff x="1392599" y="1588242"/>
            <a:chExt cx="1492317" cy="5136596"/>
          </a:xfrm>
        </p:grpSpPr>
        <p:sp>
          <p:nvSpPr>
            <p:cNvPr id="10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1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2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13" name="Puolivapaa piirto 58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4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5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6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7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8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9" name="Ellipsi 28"/>
            <p:cNvSpPr/>
            <p:nvPr/>
          </p:nvSpPr>
          <p:spPr>
            <a:xfrm>
              <a:off x="1799551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0" name="Ellipsi 29"/>
            <p:cNvSpPr/>
            <p:nvPr/>
          </p:nvSpPr>
          <p:spPr>
            <a:xfrm>
              <a:off x="2049207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014430" y="317243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b="1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Küsimuste  vahepeal</a:t>
            </a:r>
            <a:r>
              <a:rPr lang="et-EE" sz="8000" b="1" spc="-300" dirty="0"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et-EE" sz="80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000" b="1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sammu!</a:t>
            </a:r>
            <a:endParaRPr lang="fi-FI" sz="80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496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95C518-49C3-457D-AAAC-AA646D575514}"/>
              </a:ext>
            </a:extLst>
          </p:cNvPr>
          <p:cNvSpPr txBox="1"/>
          <p:nvPr/>
        </p:nvSpPr>
        <p:spPr>
          <a:xfrm>
            <a:off x="955516" y="448654"/>
            <a:ext cx="47324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t-EE" sz="4000" dirty="0"/>
              <a:t>esti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abariigi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alitsus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9117BB-C771-4E15-A7DC-CDD889D5AB69}"/>
              </a:ext>
            </a:extLst>
          </p:cNvPr>
          <p:cNvSpPr txBox="1"/>
          <p:nvPr/>
        </p:nvSpPr>
        <p:spPr>
          <a:xfrm>
            <a:off x="6875856" y="479431"/>
            <a:ext cx="4823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t-EE" sz="4000" dirty="0"/>
              <a:t>esti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abariigi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alitsus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625939" y="2048719"/>
            <a:ext cx="2521591" cy="43722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888" y="2048719"/>
            <a:ext cx="2643977" cy="449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934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97675" y="1944547"/>
            <a:ext cx="2595022" cy="44995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95C518-49C3-457D-AAAC-AA646D575514}"/>
              </a:ext>
            </a:extLst>
          </p:cNvPr>
          <p:cNvSpPr txBox="1"/>
          <p:nvPr/>
        </p:nvSpPr>
        <p:spPr>
          <a:xfrm>
            <a:off x="892454" y="553758"/>
            <a:ext cx="47324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t-EE" sz="4000" dirty="0"/>
              <a:t>esti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abariigi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4000" dirty="0"/>
              <a:t>alitsus</a:t>
            </a:r>
          </a:p>
        </p:txBody>
      </p:sp>
    </p:spTree>
    <p:extLst>
      <p:ext uri="{BB962C8B-B14F-4D97-AF65-F5344CB8AC3E}">
        <p14:creationId xmlns:p14="http://schemas.microsoft.com/office/powerpoint/2010/main" val="980305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532" y="1527858"/>
            <a:ext cx="2051500" cy="47282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418554" y="1527858"/>
            <a:ext cx="2051500" cy="47282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2D8FA3-703F-445F-89C7-9E325D530796}"/>
              </a:ext>
            </a:extLst>
          </p:cNvPr>
          <p:cNvSpPr txBox="1"/>
          <p:nvPr/>
        </p:nvSpPr>
        <p:spPr>
          <a:xfrm>
            <a:off x="558996" y="213192"/>
            <a:ext cx="52116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dirty="0"/>
              <a:t>„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400" dirty="0"/>
              <a:t>eitsmesed 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t-EE" sz="4400" dirty="0"/>
              <a:t>udised“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BA0587-9BEC-4F64-9B75-CE6BA856889F}"/>
              </a:ext>
            </a:extLst>
          </p:cNvPr>
          <p:cNvSpPr txBox="1"/>
          <p:nvPr/>
        </p:nvSpPr>
        <p:spPr>
          <a:xfrm>
            <a:off x="7244466" y="243969"/>
            <a:ext cx="4378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000" dirty="0"/>
              <a:t>eitsmesed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t-EE" sz="4000" dirty="0"/>
              <a:t>udised</a:t>
            </a:r>
          </a:p>
        </p:txBody>
      </p:sp>
    </p:spTree>
    <p:extLst>
      <p:ext uri="{BB962C8B-B14F-4D97-AF65-F5344CB8AC3E}">
        <p14:creationId xmlns:p14="http://schemas.microsoft.com/office/powerpoint/2010/main" val="36888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5281" y="1320800"/>
            <a:ext cx="8605520" cy="4094480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Tõuse püsti!</a:t>
            </a:r>
            <a:endParaRPr lang="fi-FI" sz="8800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129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381" y="1632030"/>
            <a:ext cx="2011414" cy="46358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2D8FA3-703F-445F-89C7-9E325D530796}"/>
              </a:ext>
            </a:extLst>
          </p:cNvPr>
          <p:cNvSpPr txBox="1"/>
          <p:nvPr/>
        </p:nvSpPr>
        <p:spPr>
          <a:xfrm>
            <a:off x="422362" y="444420"/>
            <a:ext cx="52116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dirty="0"/>
              <a:t>„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400" dirty="0"/>
              <a:t>eitsmesed 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t-EE" sz="4400" dirty="0"/>
              <a:t>udised“</a:t>
            </a:r>
          </a:p>
        </p:txBody>
      </p:sp>
    </p:spTree>
    <p:extLst>
      <p:ext uri="{BB962C8B-B14F-4D97-AF65-F5344CB8AC3E}">
        <p14:creationId xmlns:p14="http://schemas.microsoft.com/office/powerpoint/2010/main" val="506947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424132" y="1774915"/>
            <a:ext cx="2509832" cy="4297435"/>
            <a:chOff x="2212639" y="998695"/>
            <a:chExt cx="3085814" cy="4942344"/>
          </a:xfrm>
        </p:grpSpPr>
        <p:sp>
          <p:nvSpPr>
            <p:cNvPr id="3" name="Pyöristetty suorakulmio 43"/>
            <p:cNvSpPr/>
            <p:nvPr/>
          </p:nvSpPr>
          <p:spPr>
            <a:xfrm rot="600000">
              <a:off x="3844994" y="2349480"/>
              <a:ext cx="633605" cy="1789959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4" name="Ellipsi 44"/>
            <p:cNvSpPr/>
            <p:nvPr/>
          </p:nvSpPr>
          <p:spPr>
            <a:xfrm>
              <a:off x="3895533" y="1407645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5" name="Puolivapaa piirto 58"/>
            <p:cNvSpPr/>
            <p:nvPr/>
          </p:nvSpPr>
          <p:spPr>
            <a:xfrm>
              <a:off x="3688867" y="998695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6" name="Ellipsi 60"/>
            <p:cNvSpPr/>
            <p:nvPr/>
          </p:nvSpPr>
          <p:spPr>
            <a:xfrm rot="1587960">
              <a:off x="4411118" y="5772130"/>
              <a:ext cx="403576" cy="1689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7" name="Puolivapaa piirto 62"/>
            <p:cNvSpPr/>
            <p:nvPr/>
          </p:nvSpPr>
          <p:spPr>
            <a:xfrm rot="19567518">
              <a:off x="4697036" y="2277553"/>
              <a:ext cx="601417" cy="1534277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8" name="Puolivapaa piirto 6"/>
            <p:cNvSpPr/>
            <p:nvPr/>
          </p:nvSpPr>
          <p:spPr>
            <a:xfrm>
              <a:off x="4294336" y="4125489"/>
              <a:ext cx="245604" cy="1687021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9" name="Ellipsi 28"/>
            <p:cNvSpPr/>
            <p:nvPr/>
          </p:nvSpPr>
          <p:spPr>
            <a:xfrm>
              <a:off x="4114775" y="1728453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0" name="Ellipsi 29"/>
            <p:cNvSpPr/>
            <p:nvPr/>
          </p:nvSpPr>
          <p:spPr>
            <a:xfrm>
              <a:off x="4364431" y="1728453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1" name="Puolivapaa piirto 15"/>
            <p:cNvSpPr/>
            <p:nvPr/>
          </p:nvSpPr>
          <p:spPr>
            <a:xfrm flipV="1">
              <a:off x="2421743" y="2114687"/>
              <a:ext cx="1582528" cy="270934"/>
            </a:xfrm>
            <a:custGeom>
              <a:avLst/>
              <a:gdLst>
                <a:gd name="connsiteX0" fmla="*/ 1516497 w 1516497"/>
                <a:gd name="connsiteY0" fmla="*/ 18955 h 151743"/>
                <a:gd name="connsiteX1" fmla="*/ 691902 w 1516497"/>
                <a:gd name="connsiteY1" fmla="*/ 151637 h 151743"/>
                <a:gd name="connsiteX2" fmla="*/ 0 w 1516497"/>
                <a:gd name="connsiteY2" fmla="*/ 0 h 15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16497" h="151743">
                  <a:moveTo>
                    <a:pt x="1516497" y="18955"/>
                  </a:moveTo>
                  <a:cubicBezTo>
                    <a:pt x="1230574" y="86875"/>
                    <a:pt x="944651" y="154796"/>
                    <a:pt x="691902" y="151637"/>
                  </a:cubicBezTo>
                  <a:cubicBezTo>
                    <a:pt x="439153" y="148478"/>
                    <a:pt x="0" y="0"/>
                    <a:pt x="0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2" name="Puolivapaa piirto 42"/>
            <p:cNvSpPr/>
            <p:nvPr/>
          </p:nvSpPr>
          <p:spPr>
            <a:xfrm rot="2959998" flipH="1">
              <a:off x="2669149" y="3566123"/>
              <a:ext cx="681362" cy="1291454"/>
            </a:xfrm>
            <a:custGeom>
              <a:avLst/>
              <a:gdLst>
                <a:gd name="connsiteX0" fmla="*/ 0 w 665055"/>
                <a:gd name="connsiteY0" fmla="*/ 0 h 1089888"/>
                <a:gd name="connsiteX1" fmla="*/ 663468 w 665055"/>
                <a:gd name="connsiteY1" fmla="*/ 398046 h 1089888"/>
                <a:gd name="connsiteX2" fmla="*/ 199041 w 665055"/>
                <a:gd name="connsiteY2" fmla="*/ 1089888 h 1089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5055" h="1089888">
                  <a:moveTo>
                    <a:pt x="0" y="0"/>
                  </a:moveTo>
                  <a:cubicBezTo>
                    <a:pt x="315147" y="108199"/>
                    <a:pt x="630295" y="216398"/>
                    <a:pt x="663468" y="398046"/>
                  </a:cubicBezTo>
                  <a:cubicBezTo>
                    <a:pt x="696641" y="579694"/>
                    <a:pt x="199041" y="1089888"/>
                    <a:pt x="199041" y="1089888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3" name="Ellipsi 60"/>
            <p:cNvSpPr/>
            <p:nvPr/>
          </p:nvSpPr>
          <p:spPr>
            <a:xfrm rot="808453">
              <a:off x="2212639" y="4628526"/>
              <a:ext cx="403576" cy="1689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733124" y="1788056"/>
            <a:ext cx="2687374" cy="428429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724693C-034D-4CE2-A610-FB7758C21D46}"/>
              </a:ext>
            </a:extLst>
          </p:cNvPr>
          <p:cNvSpPr txBox="1"/>
          <p:nvPr/>
        </p:nvSpPr>
        <p:spPr>
          <a:xfrm>
            <a:off x="2290522" y="421160"/>
            <a:ext cx="22156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allinlane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6F459E9-2A6B-4E5F-ABCC-67EF2BA5B4F4}"/>
              </a:ext>
            </a:extLst>
          </p:cNvPr>
          <p:cNvSpPr txBox="1"/>
          <p:nvPr/>
        </p:nvSpPr>
        <p:spPr>
          <a:xfrm>
            <a:off x="7534823" y="445637"/>
            <a:ext cx="210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allinlane</a:t>
            </a:r>
          </a:p>
        </p:txBody>
      </p:sp>
    </p:spTree>
    <p:extLst>
      <p:ext uri="{BB962C8B-B14F-4D97-AF65-F5344CB8AC3E}">
        <p14:creationId xmlns:p14="http://schemas.microsoft.com/office/powerpoint/2010/main" val="1546648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746369" y="1886673"/>
            <a:ext cx="2768536" cy="44136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F459E9-2A6B-4E5F-ABCC-67EF2BA5B4F4}"/>
              </a:ext>
            </a:extLst>
          </p:cNvPr>
          <p:cNvSpPr txBox="1"/>
          <p:nvPr/>
        </p:nvSpPr>
        <p:spPr>
          <a:xfrm>
            <a:off x="7545333" y="519209"/>
            <a:ext cx="21019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allinlane</a:t>
            </a:r>
          </a:p>
        </p:txBody>
      </p:sp>
    </p:spTree>
    <p:extLst>
      <p:ext uri="{BB962C8B-B14F-4D97-AF65-F5344CB8AC3E}">
        <p14:creationId xmlns:p14="http://schemas.microsoft.com/office/powerpoint/2010/main" val="2272769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119348" y="775503"/>
            <a:ext cx="1480379" cy="5214176"/>
            <a:chOff x="1392599" y="1588242"/>
            <a:chExt cx="1492317" cy="5136596"/>
          </a:xfrm>
        </p:grpSpPr>
        <p:sp>
          <p:nvSpPr>
            <p:cNvPr id="10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1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2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13" name="Puolivapaa piirto 58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4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5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6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7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8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9" name="Ellipsi 28"/>
            <p:cNvSpPr/>
            <p:nvPr/>
          </p:nvSpPr>
          <p:spPr>
            <a:xfrm>
              <a:off x="1799551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0" name="Ellipsi 29"/>
            <p:cNvSpPr/>
            <p:nvPr/>
          </p:nvSpPr>
          <p:spPr>
            <a:xfrm>
              <a:off x="2049207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5014430" y="317243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spc="-300" dirty="0">
                <a:latin typeface="MV Boli" panose="02000500030200090000" pitchFamily="2" charset="0"/>
                <a:cs typeface="MV Boli" panose="02000500030200090000" pitchFamily="2" charset="0"/>
              </a:rPr>
              <a:t>Ära unusta</a:t>
            </a:r>
            <a:br>
              <a:rPr lang="et-EE" sz="8000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000" spc="-300" dirty="0">
                <a:latin typeface="MV Boli" panose="02000500030200090000" pitchFamily="2" charset="0"/>
                <a:cs typeface="MV Boli" panose="02000500030200090000" pitchFamily="2" charset="0"/>
              </a:rPr>
              <a:t>sammumist!</a:t>
            </a:r>
            <a:endParaRPr lang="fi-FI" sz="8000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40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604304" y="481997"/>
            <a:ext cx="7454882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Oled valmis?</a:t>
            </a:r>
            <a:br>
              <a:rPr lang="et-EE" sz="8000" spc="-300" dirty="0" smtClean="0"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fi-FI" sz="8000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210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8476" y="2095018"/>
            <a:ext cx="853054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8800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Jälgi </a:t>
            </a:r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liigutusi!</a:t>
            </a:r>
            <a:endParaRPr lang="et-EE" sz="8800" dirty="0"/>
          </a:p>
        </p:txBody>
      </p:sp>
    </p:spTree>
    <p:extLst>
      <p:ext uri="{BB962C8B-B14F-4D97-AF65-F5344CB8AC3E}">
        <p14:creationId xmlns:p14="http://schemas.microsoft.com/office/powerpoint/2010/main" val="3125833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324523" y="1551006"/>
            <a:ext cx="1547634" cy="49811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60" y="1551007"/>
            <a:ext cx="1502657" cy="4981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6531" y="1736203"/>
            <a:ext cx="1725039" cy="47959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5880D8-A6B4-4312-B869-B8F5765C9004}"/>
              </a:ext>
            </a:extLst>
          </p:cNvPr>
          <p:cNvSpPr txBox="1"/>
          <p:nvPr/>
        </p:nvSpPr>
        <p:spPr>
          <a:xfrm>
            <a:off x="91755" y="627158"/>
            <a:ext cx="4000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dirty="0"/>
              <a:t>„</a:t>
            </a:r>
            <a:r>
              <a:rPr lang="et-EE" sz="3600" b="1" dirty="0" smtClean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3600" dirty="0" smtClean="0"/>
              <a:t>irumaa</a:t>
            </a:r>
            <a:r>
              <a:rPr lang="et-EE" sz="4000" dirty="0" smtClean="0"/>
              <a:t> </a:t>
            </a:r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 smtClean="0"/>
              <a:t>eataja</a:t>
            </a:r>
            <a:r>
              <a:rPr lang="et-EE" sz="4000" dirty="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87DC64-0084-483C-A161-51E6DDE6ECC4}"/>
              </a:ext>
            </a:extLst>
          </p:cNvPr>
          <p:cNvSpPr txBox="1"/>
          <p:nvPr/>
        </p:nvSpPr>
        <p:spPr>
          <a:xfrm>
            <a:off x="4590070" y="11604"/>
            <a:ext cx="3257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3600" dirty="0"/>
              <a:t>irumaa </a:t>
            </a:r>
            <a:r>
              <a:rPr lang="et-EE" sz="36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3600" dirty="0"/>
              <a:t>eataja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7E2D09-3595-42C1-B911-B613E2341A55}"/>
              </a:ext>
            </a:extLst>
          </p:cNvPr>
          <p:cNvSpPr txBox="1"/>
          <p:nvPr/>
        </p:nvSpPr>
        <p:spPr>
          <a:xfrm>
            <a:off x="8345348" y="657935"/>
            <a:ext cx="3958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„</a:t>
            </a:r>
            <a:r>
              <a:rPr lang="et-EE" sz="3600" b="1" dirty="0" smtClean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3600" dirty="0" smtClean="0"/>
              <a:t>irumaa </a:t>
            </a:r>
            <a:r>
              <a:rPr lang="et-EE" sz="3600" b="1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3600" dirty="0" smtClean="0"/>
              <a:t>eataja</a:t>
            </a:r>
            <a:r>
              <a:rPr lang="et-EE" sz="36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505712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940" y="1678329"/>
            <a:ext cx="1739184" cy="48352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87DC64-0084-483C-A161-51E6DDE6ECC4}"/>
              </a:ext>
            </a:extLst>
          </p:cNvPr>
          <p:cNvSpPr txBox="1"/>
          <p:nvPr/>
        </p:nvSpPr>
        <p:spPr>
          <a:xfrm>
            <a:off x="4054043" y="474059"/>
            <a:ext cx="3257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t-EE" sz="3600" dirty="0"/>
              <a:t>irumaa </a:t>
            </a:r>
            <a:r>
              <a:rPr lang="et-EE" sz="36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3600" dirty="0"/>
              <a:t>eataja</a:t>
            </a:r>
          </a:p>
        </p:txBody>
      </p:sp>
    </p:spTree>
    <p:extLst>
      <p:ext uri="{BB962C8B-B14F-4D97-AF65-F5344CB8AC3E}">
        <p14:creationId xmlns:p14="http://schemas.microsoft.com/office/powerpoint/2010/main" val="2090009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02448" y="1937626"/>
            <a:ext cx="2808448" cy="4482629"/>
            <a:chOff x="2212639" y="998695"/>
            <a:chExt cx="3085814" cy="4942344"/>
          </a:xfrm>
        </p:grpSpPr>
        <p:sp>
          <p:nvSpPr>
            <p:cNvPr id="3" name="Pyöristetty suorakulmio 43"/>
            <p:cNvSpPr/>
            <p:nvPr/>
          </p:nvSpPr>
          <p:spPr>
            <a:xfrm rot="600000">
              <a:off x="3844994" y="2349480"/>
              <a:ext cx="633605" cy="1789959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4" name="Ellipsi 44"/>
            <p:cNvSpPr/>
            <p:nvPr/>
          </p:nvSpPr>
          <p:spPr>
            <a:xfrm>
              <a:off x="3895533" y="1407645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5" name="Puolivapaa piirto 58"/>
            <p:cNvSpPr/>
            <p:nvPr/>
          </p:nvSpPr>
          <p:spPr>
            <a:xfrm>
              <a:off x="3688867" y="998695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6" name="Ellipsi 60"/>
            <p:cNvSpPr/>
            <p:nvPr/>
          </p:nvSpPr>
          <p:spPr>
            <a:xfrm rot="1587960">
              <a:off x="4411118" y="5772130"/>
              <a:ext cx="403576" cy="1689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7" name="Puolivapaa piirto 62"/>
            <p:cNvSpPr/>
            <p:nvPr/>
          </p:nvSpPr>
          <p:spPr>
            <a:xfrm rot="19567518">
              <a:off x="4697036" y="2277553"/>
              <a:ext cx="601417" cy="1534277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8" name="Puolivapaa piirto 6"/>
            <p:cNvSpPr/>
            <p:nvPr/>
          </p:nvSpPr>
          <p:spPr>
            <a:xfrm>
              <a:off x="4294336" y="4125489"/>
              <a:ext cx="245604" cy="1687021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9" name="Ellipsi 28"/>
            <p:cNvSpPr/>
            <p:nvPr/>
          </p:nvSpPr>
          <p:spPr>
            <a:xfrm>
              <a:off x="4114775" y="1728453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0" name="Ellipsi 29"/>
            <p:cNvSpPr/>
            <p:nvPr/>
          </p:nvSpPr>
          <p:spPr>
            <a:xfrm>
              <a:off x="4364431" y="1728453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1" name="Puolivapaa piirto 15"/>
            <p:cNvSpPr/>
            <p:nvPr/>
          </p:nvSpPr>
          <p:spPr>
            <a:xfrm flipV="1">
              <a:off x="2421743" y="2114687"/>
              <a:ext cx="1582528" cy="270934"/>
            </a:xfrm>
            <a:custGeom>
              <a:avLst/>
              <a:gdLst>
                <a:gd name="connsiteX0" fmla="*/ 1516497 w 1516497"/>
                <a:gd name="connsiteY0" fmla="*/ 18955 h 151743"/>
                <a:gd name="connsiteX1" fmla="*/ 691902 w 1516497"/>
                <a:gd name="connsiteY1" fmla="*/ 151637 h 151743"/>
                <a:gd name="connsiteX2" fmla="*/ 0 w 1516497"/>
                <a:gd name="connsiteY2" fmla="*/ 0 h 15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16497" h="151743">
                  <a:moveTo>
                    <a:pt x="1516497" y="18955"/>
                  </a:moveTo>
                  <a:cubicBezTo>
                    <a:pt x="1230574" y="86875"/>
                    <a:pt x="944651" y="154796"/>
                    <a:pt x="691902" y="151637"/>
                  </a:cubicBezTo>
                  <a:cubicBezTo>
                    <a:pt x="439153" y="148478"/>
                    <a:pt x="0" y="0"/>
                    <a:pt x="0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2" name="Puolivapaa piirto 42"/>
            <p:cNvSpPr/>
            <p:nvPr/>
          </p:nvSpPr>
          <p:spPr>
            <a:xfrm rot="2959998" flipH="1">
              <a:off x="2669149" y="3566123"/>
              <a:ext cx="681362" cy="1291454"/>
            </a:xfrm>
            <a:custGeom>
              <a:avLst/>
              <a:gdLst>
                <a:gd name="connsiteX0" fmla="*/ 0 w 665055"/>
                <a:gd name="connsiteY0" fmla="*/ 0 h 1089888"/>
                <a:gd name="connsiteX1" fmla="*/ 663468 w 665055"/>
                <a:gd name="connsiteY1" fmla="*/ 398046 h 1089888"/>
                <a:gd name="connsiteX2" fmla="*/ 199041 w 665055"/>
                <a:gd name="connsiteY2" fmla="*/ 1089888 h 1089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5055" h="1089888">
                  <a:moveTo>
                    <a:pt x="0" y="0"/>
                  </a:moveTo>
                  <a:cubicBezTo>
                    <a:pt x="315147" y="108199"/>
                    <a:pt x="630295" y="216398"/>
                    <a:pt x="663468" y="398046"/>
                  </a:cubicBezTo>
                  <a:cubicBezTo>
                    <a:pt x="696641" y="579694"/>
                    <a:pt x="199041" y="1089888"/>
                    <a:pt x="199041" y="1089888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13" name="Ellipsi 60"/>
            <p:cNvSpPr/>
            <p:nvPr/>
          </p:nvSpPr>
          <p:spPr>
            <a:xfrm rot="808453">
              <a:off x="2212639" y="4628526"/>
              <a:ext cx="403576" cy="1689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318061" y="1860107"/>
            <a:ext cx="2860407" cy="456014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38DF880-2C0F-44CF-9F99-E6C88A64FF73}"/>
              </a:ext>
            </a:extLst>
          </p:cNvPr>
          <p:cNvSpPr txBox="1"/>
          <p:nvPr/>
        </p:nvSpPr>
        <p:spPr>
          <a:xfrm>
            <a:off x="1749472" y="461596"/>
            <a:ext cx="3424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dirty="0"/>
              <a:t>„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õde ja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Õ</a:t>
            </a:r>
            <a:r>
              <a:rPr lang="et-EE" sz="4000" dirty="0"/>
              <a:t>igus“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C1B52E-2436-471B-9117-A1443152B4C7}"/>
              </a:ext>
            </a:extLst>
          </p:cNvPr>
          <p:cNvSpPr txBox="1"/>
          <p:nvPr/>
        </p:nvSpPr>
        <p:spPr>
          <a:xfrm>
            <a:off x="6922897" y="461596"/>
            <a:ext cx="3355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dirty="0"/>
              <a:t>„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õde ja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õ</a:t>
            </a:r>
            <a:r>
              <a:rPr lang="et-EE" sz="4000" dirty="0"/>
              <a:t>igus“</a:t>
            </a:r>
          </a:p>
        </p:txBody>
      </p:sp>
    </p:spTree>
    <p:extLst>
      <p:ext uri="{BB962C8B-B14F-4D97-AF65-F5344CB8AC3E}">
        <p14:creationId xmlns:p14="http://schemas.microsoft.com/office/powerpoint/2010/main" val="3663395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520676" y="1863524"/>
            <a:ext cx="2913743" cy="46451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C1B52E-2436-471B-9117-A1443152B4C7}"/>
              </a:ext>
            </a:extLst>
          </p:cNvPr>
          <p:cNvSpPr txBox="1"/>
          <p:nvPr/>
        </p:nvSpPr>
        <p:spPr>
          <a:xfrm>
            <a:off x="6954428" y="493127"/>
            <a:ext cx="3355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dirty="0"/>
              <a:t>„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õde ja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õ</a:t>
            </a:r>
            <a:r>
              <a:rPr lang="et-EE" sz="4000" dirty="0"/>
              <a:t>igus“</a:t>
            </a:r>
          </a:p>
        </p:txBody>
      </p:sp>
    </p:spTree>
    <p:extLst>
      <p:ext uri="{BB962C8B-B14F-4D97-AF65-F5344CB8AC3E}">
        <p14:creationId xmlns:p14="http://schemas.microsoft.com/office/powerpoint/2010/main" val="210370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13602" y="959162"/>
            <a:ext cx="1511273" cy="5036178"/>
            <a:chOff x="1373643" y="1688660"/>
            <a:chExt cx="1511273" cy="5036178"/>
          </a:xfrm>
        </p:grpSpPr>
        <p:sp>
          <p:nvSpPr>
            <p:cNvPr id="23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5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6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27" name="Puolivapaa piirto 58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3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4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7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8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9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40" name="Ellipsi 28"/>
            <p:cNvSpPr/>
            <p:nvPr/>
          </p:nvSpPr>
          <p:spPr>
            <a:xfrm>
              <a:off x="1799551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41" name="Ellipsi 29"/>
            <p:cNvSpPr/>
            <p:nvPr/>
          </p:nvSpPr>
          <p:spPr>
            <a:xfrm>
              <a:off x="2049207" y="2418418"/>
              <a:ext cx="175509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Vastuste </a:t>
            </a:r>
            <a:b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vahepeal </a:t>
            </a:r>
            <a:b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sammu </a:t>
            </a:r>
            <a:b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paigal!</a:t>
            </a:r>
            <a:endParaRPr lang="fi-FI" sz="8800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9097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282625" y="1597306"/>
            <a:ext cx="2050094" cy="47250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08" y="1597306"/>
            <a:ext cx="2096698" cy="48324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77DED2-C1BE-44F5-9226-A4253B5F390F}"/>
              </a:ext>
            </a:extLst>
          </p:cNvPr>
          <p:cNvSpPr txBox="1"/>
          <p:nvPr/>
        </p:nvSpPr>
        <p:spPr>
          <a:xfrm>
            <a:off x="1264043" y="459516"/>
            <a:ext cx="31615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000" dirty="0"/>
              <a:t>õnni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ähtkuju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664DB4-AACD-4AFE-839F-952888275DDB}"/>
              </a:ext>
            </a:extLst>
          </p:cNvPr>
          <p:cNvSpPr txBox="1"/>
          <p:nvPr/>
        </p:nvSpPr>
        <p:spPr>
          <a:xfrm>
            <a:off x="7610213" y="459516"/>
            <a:ext cx="319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000" dirty="0"/>
              <a:t>õnni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ähtkuju</a:t>
            </a:r>
          </a:p>
        </p:txBody>
      </p:sp>
    </p:spTree>
    <p:extLst>
      <p:ext uri="{BB962C8B-B14F-4D97-AF65-F5344CB8AC3E}">
        <p14:creationId xmlns:p14="http://schemas.microsoft.com/office/powerpoint/2010/main" val="3433818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339044" y="1713053"/>
            <a:ext cx="2070182" cy="47713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664DB4-AACD-4AFE-839F-952888275DDB}"/>
              </a:ext>
            </a:extLst>
          </p:cNvPr>
          <p:cNvSpPr txBox="1"/>
          <p:nvPr/>
        </p:nvSpPr>
        <p:spPr>
          <a:xfrm>
            <a:off x="7610213" y="459516"/>
            <a:ext cx="319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t-EE" sz="4000" dirty="0"/>
              <a:t>õnni </a:t>
            </a:r>
            <a:r>
              <a:rPr lang="et-EE" sz="40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000" dirty="0"/>
              <a:t>ähtkuju</a:t>
            </a:r>
          </a:p>
        </p:txBody>
      </p:sp>
    </p:spTree>
    <p:extLst>
      <p:ext uri="{BB962C8B-B14F-4D97-AF65-F5344CB8AC3E}">
        <p14:creationId xmlns:p14="http://schemas.microsoft.com/office/powerpoint/2010/main" val="22263759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 rot="21181082">
            <a:off x="714281" y="1036530"/>
            <a:ext cx="6219978" cy="217044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8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Aitäh</a:t>
            </a:r>
            <a:r>
              <a:rPr lang="fi-FI" sz="8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ja </a:t>
            </a:r>
            <a:r>
              <a:rPr lang="fi-FI" sz="8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ku</a:t>
            </a:r>
            <a:r>
              <a:rPr lang="et-EE" sz="8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mmardus</a:t>
            </a:r>
            <a:r>
              <a:rPr lang="fi-FI" sz="8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827146" y="2631233"/>
            <a:ext cx="4316625" cy="336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2389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49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5281" y="1320800"/>
            <a:ext cx="8605520" cy="4094480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800" spc="-300" dirty="0" smtClean="0">
                <a:latin typeface="MV Boli" panose="02000500030200090000" pitchFamily="2" charset="0"/>
                <a:cs typeface="MV Boli" panose="02000500030200090000" pitchFamily="2" charset="0"/>
              </a:rPr>
              <a:t>Oled valmis?</a:t>
            </a:r>
            <a:endParaRPr lang="fi-FI" sz="8800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72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4658" y="2395961"/>
            <a:ext cx="654500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8800" spc="-300" dirty="0">
                <a:latin typeface="MV Boli" panose="02000500030200090000" pitchFamily="2" charset="0"/>
                <a:cs typeface="MV Boli" panose="02000500030200090000" pitchFamily="2" charset="0"/>
              </a:rPr>
              <a:t>Proovime!</a:t>
            </a:r>
            <a:endParaRPr lang="et-EE" sz="8800" dirty="0"/>
          </a:p>
        </p:txBody>
      </p:sp>
    </p:spTree>
    <p:extLst>
      <p:ext uri="{BB962C8B-B14F-4D97-AF65-F5344CB8AC3E}">
        <p14:creationId xmlns:p14="http://schemas.microsoft.com/office/powerpoint/2010/main" val="500753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259099" y="2362287"/>
            <a:ext cx="3146542" cy="39252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04" y="2263421"/>
            <a:ext cx="3229337" cy="402415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1A0C205-A923-479B-B7C2-BB6631946587}"/>
              </a:ext>
            </a:extLst>
          </p:cNvPr>
          <p:cNvSpPr txBox="1"/>
          <p:nvPr/>
        </p:nvSpPr>
        <p:spPr>
          <a:xfrm>
            <a:off x="1258481" y="527255"/>
            <a:ext cx="4054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k</a:t>
            </a:r>
            <a:r>
              <a:rPr lang="et-EE" sz="4400" dirty="0"/>
              <a:t>ollased 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400" dirty="0"/>
              <a:t>ulbid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C46359-BB23-4DDC-81E8-327CE501486D}"/>
              </a:ext>
            </a:extLst>
          </p:cNvPr>
          <p:cNvSpPr txBox="1"/>
          <p:nvPr/>
        </p:nvSpPr>
        <p:spPr>
          <a:xfrm>
            <a:off x="7093082" y="498925"/>
            <a:ext cx="39777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K</a:t>
            </a:r>
            <a:r>
              <a:rPr lang="et-EE" sz="4400" dirty="0"/>
              <a:t>ollased 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400" dirty="0"/>
              <a:t>ulbid</a:t>
            </a:r>
          </a:p>
        </p:txBody>
      </p:sp>
    </p:spTree>
    <p:extLst>
      <p:ext uri="{BB962C8B-B14F-4D97-AF65-F5344CB8AC3E}">
        <p14:creationId xmlns:p14="http://schemas.microsoft.com/office/powerpoint/2010/main" val="322752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641" y="2152890"/>
            <a:ext cx="3355190" cy="41809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1A0C205-A923-479B-B7C2-BB6631946587}"/>
              </a:ext>
            </a:extLst>
          </p:cNvPr>
          <p:cNvSpPr txBox="1"/>
          <p:nvPr/>
        </p:nvSpPr>
        <p:spPr>
          <a:xfrm>
            <a:off x="1258481" y="527255"/>
            <a:ext cx="4054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k</a:t>
            </a:r>
            <a:r>
              <a:rPr lang="et-EE" sz="4400" dirty="0"/>
              <a:t>ollased </a:t>
            </a:r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t-EE" sz="4400" dirty="0"/>
              <a:t>ulbid</a:t>
            </a:r>
          </a:p>
        </p:txBody>
      </p:sp>
    </p:spTree>
    <p:extLst>
      <p:ext uri="{BB962C8B-B14F-4D97-AF65-F5344CB8AC3E}">
        <p14:creationId xmlns:p14="http://schemas.microsoft.com/office/powerpoint/2010/main" val="2490970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B912CD-7E33-4F48-91DA-845821493774}"/>
              </a:ext>
            </a:extLst>
          </p:cNvPr>
          <p:cNvSpPr txBox="1"/>
          <p:nvPr/>
        </p:nvSpPr>
        <p:spPr>
          <a:xfrm>
            <a:off x="1628836" y="411941"/>
            <a:ext cx="33091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 smtClean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t-EE" sz="4400" dirty="0" smtClean="0"/>
              <a:t>ortugali </a:t>
            </a:r>
            <a:r>
              <a:rPr lang="et-EE" sz="4400" dirty="0"/>
              <a:t>keel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2F1D10-BB09-4924-A821-E1DF4400302E}"/>
              </a:ext>
            </a:extLst>
          </p:cNvPr>
          <p:cNvSpPr txBox="1"/>
          <p:nvPr/>
        </p:nvSpPr>
        <p:spPr>
          <a:xfrm>
            <a:off x="7661945" y="411941"/>
            <a:ext cx="33123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t-EE" sz="4400" dirty="0"/>
              <a:t>ortugali keel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628836" y="1998519"/>
            <a:ext cx="2630648" cy="45612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872" y="1998520"/>
            <a:ext cx="2540946" cy="456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26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967" y="2013995"/>
            <a:ext cx="2480742" cy="44532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2F1D10-BB09-4924-A821-E1DF4400302E}"/>
              </a:ext>
            </a:extLst>
          </p:cNvPr>
          <p:cNvSpPr txBox="1"/>
          <p:nvPr/>
        </p:nvSpPr>
        <p:spPr>
          <a:xfrm>
            <a:off x="7362392" y="622148"/>
            <a:ext cx="33123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400" b="1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t-EE" sz="4400" dirty="0"/>
              <a:t>ortugali keel</a:t>
            </a:r>
          </a:p>
        </p:txBody>
      </p:sp>
    </p:spTree>
    <p:extLst>
      <p:ext uri="{BB962C8B-B14F-4D97-AF65-F5344CB8AC3E}">
        <p14:creationId xmlns:p14="http://schemas.microsoft.com/office/powerpoint/2010/main" val="2979891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110</Words>
  <Application>Microsoft Office PowerPoint</Application>
  <PresentationFormat>Widescreen</PresentationFormat>
  <Paragraphs>44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MV Boli</vt:lpstr>
      <vt:lpstr>1_Office Theme</vt:lpstr>
      <vt:lpstr>PowerPoint Presentation</vt:lpstr>
      <vt:lpstr>Tõuse püsti!</vt:lpstr>
      <vt:lpstr>Vastuste  vahepeal  sammu  paigal!</vt:lpstr>
      <vt:lpstr>Oled valmis?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Ära unusta sammumist!</vt:lpstr>
      <vt:lpstr>Ole valmis!</vt:lpstr>
      <vt:lpstr>PowerPoint Presentation</vt:lpstr>
      <vt:lpstr>PowerPoint Presentation</vt:lpstr>
      <vt:lpstr>PowerPoint Presentation</vt:lpstr>
      <vt:lpstr>PowerPoint Presentation</vt:lpstr>
      <vt:lpstr>Küsimuste  vahepeal sammu!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Ära unusta sammumist!</vt:lpstr>
      <vt:lpstr>Oled valmis?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Tartu Ülikool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Merike Kull</dc:creator>
  <cp:lastModifiedBy>Reelika Kiivit</cp:lastModifiedBy>
  <cp:revision>25</cp:revision>
  <dcterms:created xsi:type="dcterms:W3CDTF">2019-02-06T08:06:42Z</dcterms:created>
  <dcterms:modified xsi:type="dcterms:W3CDTF">2022-01-12T11:50:01Z</dcterms:modified>
</cp:coreProperties>
</file>