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374" r:id="rId2"/>
    <p:sldId id="307" r:id="rId3"/>
    <p:sldId id="308" r:id="rId4"/>
    <p:sldId id="309" r:id="rId5"/>
    <p:sldId id="372" r:id="rId6"/>
    <p:sldId id="311" r:id="rId7"/>
    <p:sldId id="312" r:id="rId8"/>
    <p:sldId id="313" r:id="rId9"/>
    <p:sldId id="375" r:id="rId10"/>
    <p:sldId id="314" r:id="rId11"/>
    <p:sldId id="315" r:id="rId12"/>
    <p:sldId id="356" r:id="rId13"/>
    <p:sldId id="358" r:id="rId14"/>
    <p:sldId id="318" r:id="rId15"/>
    <p:sldId id="359" r:id="rId16"/>
    <p:sldId id="376" r:id="rId17"/>
    <p:sldId id="377" r:id="rId18"/>
    <p:sldId id="378" r:id="rId19"/>
    <p:sldId id="379" r:id="rId20"/>
    <p:sldId id="319" r:id="rId21"/>
    <p:sldId id="380" r:id="rId22"/>
    <p:sldId id="381" r:id="rId23"/>
    <p:sldId id="382" r:id="rId24"/>
    <p:sldId id="368" r:id="rId25"/>
    <p:sldId id="383" r:id="rId26"/>
    <p:sldId id="384" r:id="rId27"/>
    <p:sldId id="385" r:id="rId28"/>
    <p:sldId id="323" r:id="rId29"/>
    <p:sldId id="3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AC1"/>
    <a:srgbClr val="F6C123"/>
    <a:srgbClr val="284D9B"/>
    <a:srgbClr val="2179BD"/>
    <a:srgbClr val="2177BF"/>
    <a:srgbClr val="27519E"/>
    <a:srgbClr val="21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4" autoAdjust="0"/>
    <p:restoredTop sz="95470"/>
  </p:normalViewPr>
  <p:slideViewPr>
    <p:cSldViewPr snapToGrid="0">
      <p:cViewPr varScale="1">
        <p:scale>
          <a:sx n="87" d="100"/>
          <a:sy n="87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9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6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6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7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7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1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4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6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8098" y="3749110"/>
            <a:ext cx="8292921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000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EESTI KEEL</a:t>
            </a:r>
          </a:p>
          <a:p>
            <a:pPr algn="ctr"/>
            <a:r>
              <a:rPr lang="et-EE" sz="28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„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ASESÕNAD</a:t>
            </a:r>
            <a:r>
              <a:rPr lang="et-EE" sz="28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“</a:t>
            </a:r>
            <a:endParaRPr lang="en-GB" sz="2800" b="1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6424" y="5898159"/>
            <a:ext cx="312239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Moonika</a:t>
            </a:r>
            <a:r>
              <a:rPr lang="et-EE" sz="2800" b="1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Aruvainu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1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19497" y="509901"/>
            <a:ext cx="5322397" cy="171078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OLED VALMIS?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37066" y="5393094"/>
            <a:ext cx="4031397" cy="127954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7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56898" y="261702"/>
            <a:ext cx="450152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88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</a:t>
            </a:r>
            <a:endParaRPr lang="fi-FI" sz="88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08" y="1546846"/>
            <a:ext cx="1466903" cy="4078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946" y="2490438"/>
            <a:ext cx="1736646" cy="313466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949072"/>
            <a:ext cx="5677989" cy="9212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7633" y="6024952"/>
            <a:ext cx="5887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sz="44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 </a:t>
            </a:r>
            <a:r>
              <a:rPr lang="en-US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4477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429" y="1134737"/>
            <a:ext cx="1606620" cy="44667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5402" y="5936797"/>
            <a:ext cx="5677989" cy="9212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77226" y="327803"/>
            <a:ext cx="2309165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8800" b="1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8800" b="1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</a:t>
            </a:r>
            <a:endParaRPr lang="fi-FI" sz="88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3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4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8800" b="1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MEE</a:t>
            </a:r>
            <a:endParaRPr lang="fi-FI" sz="88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08" y="1546846"/>
            <a:ext cx="1466903" cy="4078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946" y="2490438"/>
            <a:ext cx="1736646" cy="313466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36436" y="5955025"/>
            <a:ext cx="5677989" cy="9212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5223" y="6022421"/>
            <a:ext cx="5887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sz="44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 </a:t>
            </a:r>
            <a:r>
              <a:rPr lang="en-US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85634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032" y="1526539"/>
            <a:ext cx="2188654" cy="3950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7633" y="6024952"/>
            <a:ext cx="5887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sz="44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 </a:t>
            </a:r>
            <a:r>
              <a:rPr lang="en-US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34222" y="441317"/>
            <a:ext cx="4572810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MEE</a:t>
            </a:r>
            <a:endParaRPr lang="fi-FI" sz="88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4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290818" y="289250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Sammu</a:t>
            </a:r>
            <a:br>
              <a:rPr lang="et-EE" sz="88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kohapeal!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60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19497" y="509901"/>
            <a:ext cx="5322397" cy="171078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Oled valmis?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37066" y="5393094"/>
            <a:ext cx="4031397" cy="127954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4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08" y="1546846"/>
            <a:ext cx="1466903" cy="4078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946" y="2490438"/>
            <a:ext cx="1736646" cy="313466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36436" y="5955025"/>
            <a:ext cx="5677989" cy="9212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5223" y="6022421"/>
            <a:ext cx="5887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sz="44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 </a:t>
            </a:r>
            <a:r>
              <a:rPr lang="en-US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en-US" sz="4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3260" y="580727"/>
            <a:ext cx="35465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</a:t>
            </a:r>
            <a:endParaRPr lang="et-EE" sz="98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08" y="1546846"/>
            <a:ext cx="1466903" cy="40782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36436" y="5955025"/>
            <a:ext cx="5677989" cy="9212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3260" y="580727"/>
            <a:ext cx="35465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</a:t>
            </a:r>
            <a:endParaRPr lang="et-EE" sz="98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307593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ASESÕNAD</a:t>
            </a:r>
            <a:endParaRPr lang="fi-FI" sz="88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26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97463" y="2228532"/>
            <a:ext cx="5322397" cy="171078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almis?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37066" y="5393094"/>
            <a:ext cx="4031397" cy="127954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84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08" y="1546846"/>
            <a:ext cx="1466903" cy="4078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183" y="2490439"/>
            <a:ext cx="1736646" cy="313466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36436" y="5955025"/>
            <a:ext cx="5677989" cy="9212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3695" y="6030905"/>
            <a:ext cx="5887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sz="44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 </a:t>
            </a:r>
            <a:r>
              <a:rPr lang="en-US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en-US" sz="4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4475" y="102824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t-EE" sz="8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8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NAD</a:t>
            </a:r>
            <a:endParaRPr lang="et-EE" sz="88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36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08" y="1546846"/>
            <a:ext cx="1466903" cy="40782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36436" y="5955025"/>
            <a:ext cx="5677989" cy="9212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4475" y="102824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t-EE" sz="8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8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NAD</a:t>
            </a:r>
            <a:endParaRPr lang="et-EE" sz="88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17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93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08" y="1546846"/>
            <a:ext cx="1466903" cy="4078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183" y="2490439"/>
            <a:ext cx="1736646" cy="313466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36436" y="5955025"/>
            <a:ext cx="5677989" cy="9212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3695" y="6030905"/>
            <a:ext cx="5887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sz="44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 </a:t>
            </a:r>
            <a:r>
              <a:rPr lang="en-US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en-US" sz="4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807" y="8054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SAA</a:t>
            </a:r>
            <a:endParaRPr lang="et-EE" sz="88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64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08" y="1546846"/>
            <a:ext cx="1466903" cy="4078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183" y="2490439"/>
            <a:ext cx="1736646" cy="313466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36436" y="5955025"/>
            <a:ext cx="5677989" cy="9212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3695" y="6030905"/>
            <a:ext cx="5887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sz="44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 </a:t>
            </a:r>
            <a:r>
              <a:rPr lang="en-US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en-US" sz="4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807" y="8054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SAA</a:t>
            </a:r>
            <a:endParaRPr lang="et-EE" sz="88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5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183" y="2490439"/>
            <a:ext cx="1736646" cy="31346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93695" y="6030905"/>
            <a:ext cx="5887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sz="44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 </a:t>
            </a:r>
            <a:r>
              <a:rPr lang="en-US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en-US" sz="4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807" y="8054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SAA</a:t>
            </a:r>
            <a:endParaRPr lang="et-EE" sz="88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45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-299783" y="1162723"/>
            <a:ext cx="12300515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Aitäh!</a:t>
            </a:r>
            <a:r>
              <a:rPr lang="fi-FI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t-EE" sz="8000" b="1" dirty="0" smtClean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t-EE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ee endale</a:t>
            </a:r>
            <a:r>
              <a:rPr lang="fi-FI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ku</a:t>
            </a:r>
            <a:r>
              <a:rPr lang="et-EE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mmardus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44091" y="3259194"/>
            <a:ext cx="4316625" cy="33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8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4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Tõuse püsti !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290818" y="289250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Vastuste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vahepeal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paigal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84" y="19212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t-EE" sz="80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t-EE" sz="80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8000" dirty="0">
                <a:latin typeface="MV Boli" panose="02000500030200090000" pitchFamily="2" charset="0"/>
                <a:cs typeface="MV Boli" panose="02000500030200090000" pitchFamily="2" charset="0"/>
              </a:rPr>
              <a:t>KUMB ON ASESÕNA</a:t>
            </a:r>
            <a:r>
              <a:rPr lang="et-EE" sz="8000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098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3211" y="625642"/>
            <a:ext cx="5677989" cy="9212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08" y="1546845"/>
            <a:ext cx="1760366" cy="4894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946" y="2490438"/>
            <a:ext cx="2188654" cy="3950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04547" y="657726"/>
            <a:ext cx="5887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sz="44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 </a:t>
            </a:r>
            <a:r>
              <a:rPr lang="en-US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030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Harjutusküsimus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8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65084" y="466932"/>
            <a:ext cx="2625810" cy="149503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8800" b="1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</a:t>
            </a:r>
            <a:r>
              <a:rPr lang="et-EE" sz="8800" b="1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endParaRPr lang="fi-FI" sz="88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2645" y="5625107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53580" y="5513140"/>
            <a:ext cx="369386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08" y="1546846"/>
            <a:ext cx="1466903" cy="4078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946" y="2490438"/>
            <a:ext cx="1736646" cy="313466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5949072"/>
            <a:ext cx="5677989" cy="9212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6785" y="5949072"/>
            <a:ext cx="5887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sz="44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 </a:t>
            </a:r>
            <a:r>
              <a:rPr lang="en-US" sz="4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537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70751" y="158460"/>
            <a:ext cx="3286822" cy="149503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88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</a:t>
            </a:r>
            <a:r>
              <a:rPr lang="et-EE" sz="88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endParaRPr lang="fi-FI" sz="88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2645" y="5625107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53580" y="5513140"/>
            <a:ext cx="369386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08" y="1546846"/>
            <a:ext cx="1466903" cy="40782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0169" y="5936797"/>
            <a:ext cx="5677989" cy="9212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See 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ASESÕNA</a:t>
            </a:r>
            <a:endParaRPr lang="fi-FI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123</Words>
  <Application>Microsoft Office PowerPoint</Application>
  <PresentationFormat>Widescreen</PresentationFormat>
  <Paragraphs>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MV Boli</vt:lpstr>
      <vt:lpstr>Office Theme</vt:lpstr>
      <vt:lpstr>PowerPoint Presentation</vt:lpstr>
      <vt:lpstr>ASESÕNAD</vt:lpstr>
      <vt:lpstr>Tõuse püsti !</vt:lpstr>
      <vt:lpstr>Vastuste  vahepeal  sammu  paigal</vt:lpstr>
      <vt:lpstr> KUMB ON ASESÕNA?</vt:lpstr>
      <vt:lpstr>See on ASESÕNA</vt:lpstr>
      <vt:lpstr>Harjutusküsimus</vt:lpstr>
      <vt:lpstr>MA   </vt:lpstr>
      <vt:lpstr>    MA  </vt:lpstr>
      <vt:lpstr>   OLED VALMIS?</vt:lpstr>
      <vt:lpstr> SA</vt:lpstr>
      <vt:lpstr>PowerPoint Presentation</vt:lpstr>
      <vt:lpstr>Ära unusta sammumist!</vt:lpstr>
      <vt:lpstr>MEE</vt:lpstr>
      <vt:lpstr>PowerPoint Presentation</vt:lpstr>
      <vt:lpstr>Sammu kohapeal!</vt:lpstr>
      <vt:lpstr>   Oled valmis?</vt:lpstr>
      <vt:lpstr>TE</vt:lpstr>
      <vt:lpstr>TE</vt:lpstr>
      <vt:lpstr>Ära unusta sammumist!</vt:lpstr>
      <vt:lpstr>Valmis?</vt:lpstr>
      <vt:lpstr> NAD</vt:lpstr>
      <vt:lpstr> NAD</vt:lpstr>
      <vt:lpstr>Ära unusta sammumist!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Merike Kull</dc:creator>
  <cp:lastModifiedBy>Reelika Kiivit</cp:lastModifiedBy>
  <cp:revision>72</cp:revision>
  <dcterms:created xsi:type="dcterms:W3CDTF">2019-02-06T08:06:42Z</dcterms:created>
  <dcterms:modified xsi:type="dcterms:W3CDTF">2021-12-07T12:11:52Z</dcterms:modified>
</cp:coreProperties>
</file>