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58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61" r:id="rId10"/>
    <p:sldId id="315" r:id="rId11"/>
    <p:sldId id="316" r:id="rId12"/>
    <p:sldId id="363" r:id="rId13"/>
    <p:sldId id="364" r:id="rId14"/>
    <p:sldId id="319" r:id="rId15"/>
    <p:sldId id="383" r:id="rId16"/>
    <p:sldId id="365" r:id="rId17"/>
    <p:sldId id="366" r:id="rId18"/>
    <p:sldId id="367" r:id="rId19"/>
    <p:sldId id="368" r:id="rId20"/>
    <p:sldId id="384" r:id="rId21"/>
    <p:sldId id="320" r:id="rId22"/>
    <p:sldId id="381" r:id="rId23"/>
    <p:sldId id="369" r:id="rId24"/>
    <p:sldId id="370" r:id="rId25"/>
    <p:sldId id="371" r:id="rId26"/>
    <p:sldId id="372" r:id="rId27"/>
    <p:sldId id="373" r:id="rId28"/>
    <p:sldId id="374" r:id="rId29"/>
    <p:sldId id="382" r:id="rId30"/>
    <p:sldId id="385" r:id="rId31"/>
    <p:sldId id="375" r:id="rId32"/>
    <p:sldId id="376" r:id="rId33"/>
    <p:sldId id="377" r:id="rId34"/>
    <p:sldId id="323" r:id="rId35"/>
    <p:sldId id="3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AC1"/>
    <a:srgbClr val="F6C123"/>
    <a:srgbClr val="284D9B"/>
    <a:srgbClr val="2179BD"/>
    <a:srgbClr val="2177BF"/>
    <a:srgbClr val="27519E"/>
    <a:srgbClr val="21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95701"/>
  </p:normalViewPr>
  <p:slideViewPr>
    <p:cSldViewPr snapToGrid="0">
      <p:cViewPr>
        <p:scale>
          <a:sx n="40" d="100"/>
          <a:sy n="40" d="100"/>
        </p:scale>
        <p:origin x="1456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1T11:36:26.772" idx="1">
    <p:pos x="6590" y="1061"/>
    <p:text/>
    <p:extLst mod="1"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0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2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4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10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20278" y="5943997"/>
            <a:ext cx="312239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80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Paula Luks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641" y="3692443"/>
            <a:ext cx="8292921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endParaRPr lang="et-EE" sz="2000" dirty="0" smtClean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  <a:p>
            <a:pPr algn="ctr"/>
            <a:r>
              <a:rPr lang="et-EE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„EESTI LINNUD“</a:t>
            </a:r>
            <a:endParaRPr lang="en-GB" sz="2800" b="1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3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Oled </a:t>
            </a:r>
            <a:r>
              <a:rPr lang="fi-FI" sz="88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valmi</a:t>
            </a:r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4429" y="1632144"/>
            <a:ext cx="8046608" cy="152160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t-EE" sz="88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le</a:t>
            </a:r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kiire</a:t>
            </a:r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Tuttpütt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77815" y="5513140"/>
            <a:ext cx="591418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Rasvatihane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54872" y="1783326"/>
            <a:ext cx="1666871" cy="3841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61" y="1933204"/>
            <a:ext cx="1666871" cy="38417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234" y="171076"/>
            <a:ext cx="3801035" cy="273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Tuttpütt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61" y="1933204"/>
            <a:ext cx="1666871" cy="38417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234" y="171076"/>
            <a:ext cx="3801035" cy="273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Teeme 10 kükki!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459" y="1529969"/>
            <a:ext cx="2188654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Tuttpütt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77815" y="5513140"/>
            <a:ext cx="591418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Valge-toonekurg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54872" y="1783326"/>
            <a:ext cx="1666871" cy="3841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61" y="1933204"/>
            <a:ext cx="1666871" cy="3841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48" y="173133"/>
            <a:ext cx="2849864" cy="39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77815" y="5513140"/>
            <a:ext cx="591418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Valge-toonekurg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54872" y="1783326"/>
            <a:ext cx="1666871" cy="3841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48" y="173133"/>
            <a:ext cx="2849864" cy="39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Kühmnokk-luik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77815" y="5513140"/>
            <a:ext cx="591418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Väikeluik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54872" y="1783326"/>
            <a:ext cx="1666871" cy="3841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61" y="1933204"/>
            <a:ext cx="1666871" cy="38417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342" y="186764"/>
            <a:ext cx="4041672" cy="28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Kühmnokk-luik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61" y="1933204"/>
            <a:ext cx="1666871" cy="38417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342" y="186764"/>
            <a:ext cx="4041672" cy="28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307593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Eesti linnud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Hüppame </a:t>
            </a:r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10x ringi!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73650" y="538664"/>
            <a:ext cx="2568566" cy="5933159"/>
            <a:chOff x="170356" y="807862"/>
            <a:chExt cx="2568566" cy="5933159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041446" y="247119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6" name="Ellipsi 44"/>
            <p:cNvSpPr/>
            <p:nvPr/>
          </p:nvSpPr>
          <p:spPr>
            <a:xfrm>
              <a:off x="934448" y="147383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Puolivapaa piirto 47"/>
            <p:cNvSpPr/>
            <p:nvPr/>
          </p:nvSpPr>
          <p:spPr>
            <a:xfrm flipH="1">
              <a:off x="1530486" y="4293854"/>
              <a:ext cx="182938" cy="138965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 rot="20044443">
              <a:off x="499473" y="112019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Ellipsi 60"/>
            <p:cNvSpPr/>
            <p:nvPr/>
          </p:nvSpPr>
          <p:spPr>
            <a:xfrm rot="2141939">
              <a:off x="1635554" y="568794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Ellipsi 62"/>
            <p:cNvSpPr/>
            <p:nvPr/>
          </p:nvSpPr>
          <p:spPr>
            <a:xfrm>
              <a:off x="1433674" y="17986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cxnSp>
          <p:nvCxnSpPr>
            <p:cNvPr id="11" name="Suora yhdysviiva 7"/>
            <p:cNvCxnSpPr/>
            <p:nvPr/>
          </p:nvCxnSpPr>
          <p:spPr>
            <a:xfrm>
              <a:off x="170356" y="6741021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Puolivapaa piirto 64"/>
            <p:cNvSpPr/>
            <p:nvPr/>
          </p:nvSpPr>
          <p:spPr>
            <a:xfrm rot="11239779" flipH="1">
              <a:off x="1389612" y="807862"/>
              <a:ext cx="322130" cy="1950800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47"/>
            <p:cNvSpPr/>
            <p:nvPr/>
          </p:nvSpPr>
          <p:spPr>
            <a:xfrm flipH="1">
              <a:off x="1210468" y="4293854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  <a:scene3d>
              <a:camera prst="orthographicFront">
                <a:rot lat="0" lon="0" rev="20999999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60"/>
            <p:cNvSpPr/>
            <p:nvPr/>
          </p:nvSpPr>
          <p:spPr>
            <a:xfrm rot="2141939">
              <a:off x="1218544" y="606625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Puolivapaa piirto 37"/>
            <p:cNvSpPr/>
            <p:nvPr/>
          </p:nvSpPr>
          <p:spPr>
            <a:xfrm>
              <a:off x="1377529" y="6284914"/>
              <a:ext cx="914675" cy="359170"/>
            </a:xfrm>
            <a:custGeom>
              <a:avLst/>
              <a:gdLst>
                <a:gd name="connsiteX0" fmla="*/ 457769 w 914675"/>
                <a:gd name="connsiteY0" fmla="*/ 0 h 912214"/>
                <a:gd name="connsiteX1" fmla="*/ 660386 w 914675"/>
                <a:gd name="connsiteY1" fmla="*/ 39801 h 912214"/>
                <a:gd name="connsiteX2" fmla="*/ 794258 w 914675"/>
                <a:gd name="connsiteY2" fmla="*/ 155586 h 912214"/>
                <a:gd name="connsiteX3" fmla="*/ 873858 w 914675"/>
                <a:gd name="connsiteY3" fmla="*/ 278608 h 912214"/>
                <a:gd name="connsiteX4" fmla="*/ 913658 w 914675"/>
                <a:gd name="connsiteY4" fmla="*/ 430575 h 912214"/>
                <a:gd name="connsiteX5" fmla="*/ 895567 w 914675"/>
                <a:gd name="connsiteY5" fmla="*/ 582543 h 912214"/>
                <a:gd name="connsiteX6" fmla="*/ 819585 w 914675"/>
                <a:gd name="connsiteY6" fmla="*/ 734511 h 912214"/>
                <a:gd name="connsiteX7" fmla="*/ 718277 w 914675"/>
                <a:gd name="connsiteY7" fmla="*/ 817732 h 912214"/>
                <a:gd name="connsiteX8" fmla="*/ 598878 w 914675"/>
                <a:gd name="connsiteY8" fmla="*/ 890097 h 912214"/>
                <a:gd name="connsiteX9" fmla="*/ 446915 w 914675"/>
                <a:gd name="connsiteY9" fmla="*/ 911807 h 912214"/>
                <a:gd name="connsiteX10" fmla="*/ 276861 w 914675"/>
                <a:gd name="connsiteY10" fmla="*/ 875624 h 912214"/>
                <a:gd name="connsiteX11" fmla="*/ 168316 w 914675"/>
                <a:gd name="connsiteY11" fmla="*/ 806877 h 912214"/>
                <a:gd name="connsiteX12" fmla="*/ 88717 w 914675"/>
                <a:gd name="connsiteY12" fmla="*/ 723656 h 912214"/>
                <a:gd name="connsiteX13" fmla="*/ 27208 w 914675"/>
                <a:gd name="connsiteY13" fmla="*/ 625963 h 912214"/>
                <a:gd name="connsiteX14" fmla="*/ 5499 w 914675"/>
                <a:gd name="connsiteY14" fmla="*/ 517414 h 912214"/>
                <a:gd name="connsiteX15" fmla="*/ 1881 w 914675"/>
                <a:gd name="connsiteY15" fmla="*/ 412484 h 912214"/>
                <a:gd name="connsiteX16" fmla="*/ 30826 w 914675"/>
                <a:gd name="connsiteY16" fmla="*/ 285844 h 912214"/>
                <a:gd name="connsiteX17" fmla="*/ 30826 w 914675"/>
                <a:gd name="connsiteY17" fmla="*/ 285844 h 9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675" h="912214">
                  <a:moveTo>
                    <a:pt x="457769" y="0"/>
                  </a:moveTo>
                  <a:cubicBezTo>
                    <a:pt x="531037" y="6935"/>
                    <a:pt x="604305" y="13870"/>
                    <a:pt x="660386" y="39801"/>
                  </a:cubicBezTo>
                  <a:cubicBezTo>
                    <a:pt x="716468" y="65732"/>
                    <a:pt x="758679" y="115785"/>
                    <a:pt x="794258" y="155586"/>
                  </a:cubicBezTo>
                  <a:cubicBezTo>
                    <a:pt x="829837" y="195387"/>
                    <a:pt x="853958" y="232776"/>
                    <a:pt x="873858" y="278608"/>
                  </a:cubicBezTo>
                  <a:cubicBezTo>
                    <a:pt x="893758" y="324440"/>
                    <a:pt x="910040" y="379919"/>
                    <a:pt x="913658" y="430575"/>
                  </a:cubicBezTo>
                  <a:cubicBezTo>
                    <a:pt x="917276" y="481231"/>
                    <a:pt x="911246" y="531887"/>
                    <a:pt x="895567" y="582543"/>
                  </a:cubicBezTo>
                  <a:cubicBezTo>
                    <a:pt x="879888" y="633199"/>
                    <a:pt x="849133" y="695313"/>
                    <a:pt x="819585" y="734511"/>
                  </a:cubicBezTo>
                  <a:cubicBezTo>
                    <a:pt x="790037" y="773709"/>
                    <a:pt x="755061" y="791801"/>
                    <a:pt x="718277" y="817732"/>
                  </a:cubicBezTo>
                  <a:cubicBezTo>
                    <a:pt x="681493" y="843663"/>
                    <a:pt x="644105" y="874418"/>
                    <a:pt x="598878" y="890097"/>
                  </a:cubicBezTo>
                  <a:cubicBezTo>
                    <a:pt x="553651" y="905776"/>
                    <a:pt x="500584" y="914219"/>
                    <a:pt x="446915" y="911807"/>
                  </a:cubicBezTo>
                  <a:cubicBezTo>
                    <a:pt x="393246" y="909395"/>
                    <a:pt x="323294" y="893112"/>
                    <a:pt x="276861" y="875624"/>
                  </a:cubicBezTo>
                  <a:cubicBezTo>
                    <a:pt x="230428" y="858136"/>
                    <a:pt x="199673" y="832205"/>
                    <a:pt x="168316" y="806877"/>
                  </a:cubicBezTo>
                  <a:cubicBezTo>
                    <a:pt x="136959" y="781549"/>
                    <a:pt x="112235" y="753808"/>
                    <a:pt x="88717" y="723656"/>
                  </a:cubicBezTo>
                  <a:cubicBezTo>
                    <a:pt x="65199" y="693504"/>
                    <a:pt x="41078" y="660337"/>
                    <a:pt x="27208" y="625963"/>
                  </a:cubicBezTo>
                  <a:cubicBezTo>
                    <a:pt x="13338" y="591589"/>
                    <a:pt x="9720" y="552994"/>
                    <a:pt x="5499" y="517414"/>
                  </a:cubicBezTo>
                  <a:cubicBezTo>
                    <a:pt x="1278" y="481834"/>
                    <a:pt x="-2340" y="451079"/>
                    <a:pt x="1881" y="412484"/>
                  </a:cubicBezTo>
                  <a:cubicBezTo>
                    <a:pt x="6102" y="373889"/>
                    <a:pt x="30826" y="285844"/>
                    <a:pt x="30826" y="285844"/>
                  </a:cubicBezTo>
                  <a:lnTo>
                    <a:pt x="30826" y="285844"/>
                  </a:lnTo>
                </a:path>
              </a:pathLst>
            </a:custGeom>
            <a:noFill/>
            <a:ln w="7620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78"/>
            <p:cNvSpPr/>
            <p:nvPr/>
          </p:nvSpPr>
          <p:spPr>
            <a:xfrm rot="13910817">
              <a:off x="1858499" y="6162417"/>
              <a:ext cx="295258" cy="311495"/>
            </a:xfrm>
            <a:custGeom>
              <a:avLst/>
              <a:gdLst>
                <a:gd name="connsiteX0" fmla="*/ 0 w 402769"/>
                <a:gd name="connsiteY0" fmla="*/ 125829 h 353092"/>
                <a:gd name="connsiteX1" fmla="*/ 387684 w 402769"/>
                <a:gd name="connsiteY1" fmla="*/ 9970 h 353092"/>
                <a:gd name="connsiteX2" fmla="*/ 329754 w 402769"/>
                <a:gd name="connsiteY2" fmla="*/ 353092 h 35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769" h="353092">
                  <a:moveTo>
                    <a:pt x="0" y="125829"/>
                  </a:moveTo>
                  <a:cubicBezTo>
                    <a:pt x="166362" y="48961"/>
                    <a:pt x="332725" y="-27907"/>
                    <a:pt x="387684" y="9970"/>
                  </a:cubicBezTo>
                  <a:cubicBezTo>
                    <a:pt x="442643" y="47847"/>
                    <a:pt x="329754" y="353092"/>
                    <a:pt x="329754" y="353092"/>
                  </a:cubicBezTo>
                </a:path>
              </a:pathLst>
            </a:custGeom>
            <a:noFill/>
            <a:ln w="7620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6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88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521" y="1529278"/>
            <a:ext cx="1223025" cy="4670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419" y="2748584"/>
            <a:ext cx="3036475" cy="36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Koduhani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77815" y="5513140"/>
            <a:ext cx="591418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Hallhani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17" y="2228525"/>
            <a:ext cx="934952" cy="3570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277" y="3034518"/>
            <a:ext cx="2321260" cy="2764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069" y="294342"/>
            <a:ext cx="4255008" cy="31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77815" y="5513140"/>
            <a:ext cx="591418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Hallhani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277" y="3034518"/>
            <a:ext cx="2321260" cy="2764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069" y="294342"/>
            <a:ext cx="4255008" cy="31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Sinikael-part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77815" y="5513140"/>
            <a:ext cx="591418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Ristpart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17" y="2228525"/>
            <a:ext cx="934952" cy="3570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277" y="3034518"/>
            <a:ext cx="2321260" cy="2764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9" y="159123"/>
            <a:ext cx="4440268" cy="36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Sinikael-part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17" y="2228525"/>
            <a:ext cx="934952" cy="3570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009" y="159123"/>
            <a:ext cx="4440268" cy="36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Kaljukotkas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77815" y="5513140"/>
            <a:ext cx="591418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Merikotkas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17" y="2228525"/>
            <a:ext cx="934952" cy="3570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277" y="3034518"/>
            <a:ext cx="2321260" cy="27645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049" y="0"/>
            <a:ext cx="3576740" cy="50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Kaljukotkas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17" y="2228525"/>
            <a:ext cx="934952" cy="3570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049" y="0"/>
            <a:ext cx="3576740" cy="50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373018" y="279947"/>
            <a:ext cx="6818982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Tee 4 </a:t>
            </a:r>
            <a:r>
              <a:rPr lang="fi-FI" sz="8000" b="1" spc="-3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kätekõverdust</a:t>
            </a:r>
            <a:r>
              <a:rPr lang="fi-FI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3" name="Puolivapaa piirto 11"/>
          <p:cNvSpPr/>
          <p:nvPr/>
        </p:nvSpPr>
        <p:spPr>
          <a:xfrm rot="15282956" flipV="1">
            <a:off x="3737805" y="4262390"/>
            <a:ext cx="971839" cy="85587"/>
          </a:xfrm>
          <a:custGeom>
            <a:avLst/>
            <a:gdLst>
              <a:gd name="connsiteX0" fmla="*/ 1516497 w 1516497"/>
              <a:gd name="connsiteY0" fmla="*/ 18955 h 151743"/>
              <a:gd name="connsiteX1" fmla="*/ 691902 w 1516497"/>
              <a:gd name="connsiteY1" fmla="*/ 151637 h 151743"/>
              <a:gd name="connsiteX2" fmla="*/ 0 w 1516497"/>
              <a:gd name="connsiteY2" fmla="*/ 0 h 15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497" h="151743">
                <a:moveTo>
                  <a:pt x="1516497" y="18955"/>
                </a:moveTo>
                <a:cubicBezTo>
                  <a:pt x="1230574" y="86875"/>
                  <a:pt x="944651" y="154796"/>
                  <a:pt x="691902" y="151637"/>
                </a:cubicBezTo>
                <a:cubicBezTo>
                  <a:pt x="439153" y="148478"/>
                  <a:pt x="0" y="0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4" name="Pyöristetty suorakulmio 12"/>
          <p:cNvSpPr/>
          <p:nvPr/>
        </p:nvSpPr>
        <p:spPr>
          <a:xfrm rot="4117328">
            <a:off x="2930243" y="2897254"/>
            <a:ext cx="649507" cy="1822660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5" name="Ellipsi 13"/>
          <p:cNvSpPr/>
          <p:nvPr/>
        </p:nvSpPr>
        <p:spPr>
          <a:xfrm>
            <a:off x="4093589" y="2824826"/>
            <a:ext cx="900419" cy="900419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6" name="Puolivapaa piirto 15"/>
          <p:cNvSpPr/>
          <p:nvPr/>
        </p:nvSpPr>
        <p:spPr>
          <a:xfrm rot="5948449" flipH="1">
            <a:off x="1253831" y="3029448"/>
            <a:ext cx="399813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7" name="Puolivapaa piirto 16"/>
          <p:cNvSpPr/>
          <p:nvPr/>
        </p:nvSpPr>
        <p:spPr>
          <a:xfrm rot="866977">
            <a:off x="4003431" y="2410290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8" name="Ellipsi 18"/>
          <p:cNvSpPr/>
          <p:nvPr/>
        </p:nvSpPr>
        <p:spPr>
          <a:xfrm rot="7822384">
            <a:off x="215609" y="3978265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31" name="Ellipsi 21"/>
          <p:cNvSpPr/>
          <p:nvPr/>
        </p:nvSpPr>
        <p:spPr>
          <a:xfrm>
            <a:off x="4647543" y="3292440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32" name="Puolivapaa piirto 15"/>
          <p:cNvSpPr/>
          <p:nvPr/>
        </p:nvSpPr>
        <p:spPr>
          <a:xfrm rot="5948449" flipH="1">
            <a:off x="1466603" y="3560945"/>
            <a:ext cx="399813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33" name="Ellipsi 18"/>
          <p:cNvSpPr/>
          <p:nvPr/>
        </p:nvSpPr>
        <p:spPr>
          <a:xfrm rot="7822384">
            <a:off x="435152" y="4509762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34" name="Puolivapaa piirto 11"/>
          <p:cNvSpPr/>
          <p:nvPr/>
        </p:nvSpPr>
        <p:spPr>
          <a:xfrm rot="15282956" flipV="1">
            <a:off x="3658826" y="4195283"/>
            <a:ext cx="580522" cy="45719"/>
          </a:xfrm>
          <a:custGeom>
            <a:avLst/>
            <a:gdLst>
              <a:gd name="connsiteX0" fmla="*/ 1516497 w 1516497"/>
              <a:gd name="connsiteY0" fmla="*/ 18955 h 151743"/>
              <a:gd name="connsiteX1" fmla="*/ 691902 w 1516497"/>
              <a:gd name="connsiteY1" fmla="*/ 151637 h 151743"/>
              <a:gd name="connsiteX2" fmla="*/ 0 w 1516497"/>
              <a:gd name="connsiteY2" fmla="*/ 0 h 15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497" h="151743">
                <a:moveTo>
                  <a:pt x="1516497" y="18955"/>
                </a:moveTo>
                <a:cubicBezTo>
                  <a:pt x="1230574" y="86875"/>
                  <a:pt x="944651" y="154796"/>
                  <a:pt x="691902" y="151637"/>
                </a:cubicBezTo>
                <a:cubicBezTo>
                  <a:pt x="439153" y="148478"/>
                  <a:pt x="0" y="0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Tõuse püsti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Naerukajakas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77815" y="5513140"/>
            <a:ext cx="591418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Kalakajakas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17" y="2228525"/>
            <a:ext cx="934952" cy="3570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277" y="3034518"/>
            <a:ext cx="2321260" cy="2764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977" y="0"/>
            <a:ext cx="3188446" cy="4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Naerukajakas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17" y="2228525"/>
            <a:ext cx="934952" cy="3570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977" y="0"/>
            <a:ext cx="3188446" cy="4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 rot="20210790">
            <a:off x="1303243" y="1936376"/>
            <a:ext cx="5868521" cy="187362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Lõpetuseks</a:t>
            </a:r>
            <a:r>
              <a:rPr lang="fi-FI" sz="5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5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teeme</a:t>
            </a:r>
            <a:r>
              <a:rPr lang="fi-FI" sz="5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5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käo</a:t>
            </a:r>
            <a:r>
              <a:rPr lang="fi-FI" sz="5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5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häält</a:t>
            </a:r>
            <a:r>
              <a:rPr lang="fi-FI" sz="5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5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3x !</a:t>
            </a:r>
            <a:endParaRPr lang="fi-FI" sz="5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858" y="1758576"/>
            <a:ext cx="2540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4281" y="1036530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Aitäh</a:t>
            </a:r>
            <a:r>
              <a:rPr lang="fi-FI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ja </a:t>
            </a:r>
            <a:r>
              <a:rPr lang="fi-FI" sz="8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ku</a:t>
            </a:r>
            <a:r>
              <a:rPr lang="et-EE" sz="8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mmardus</a:t>
            </a:r>
            <a:r>
              <a:rPr lang="fi-FI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27146" y="2631233"/>
            <a:ext cx="4316625" cy="33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84463" y="5198357"/>
            <a:ext cx="6773712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Kasutatud </a:t>
            </a:r>
            <a:r>
              <a:rPr lang="et-EE" sz="2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bio.edu.ee</a:t>
            </a:r>
            <a:r>
              <a:rPr lang="et-EE" sz="2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pilte</a:t>
            </a:r>
            <a:endParaRPr lang="fi-FI" sz="2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290818" y="289250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Vastuste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vahepeal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paigal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80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umb</a:t>
            </a:r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vastus on õige</a:t>
            </a:r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5759" y="111967"/>
            <a:ext cx="8686801" cy="239497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Vasta</a:t>
            </a:r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sirutades</a:t>
            </a:r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81119" y="2327652"/>
            <a:ext cx="1666871" cy="3841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55" y="2327651"/>
            <a:ext cx="1666871" cy="38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arjutusküsimus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Leevike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77815" y="5513140"/>
            <a:ext cx="591418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Rasvatihane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54872" y="1783326"/>
            <a:ext cx="1666871" cy="3841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61" y="1933204"/>
            <a:ext cx="1666871" cy="3841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52" y="186765"/>
            <a:ext cx="3556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703" y="5625107"/>
            <a:ext cx="5220986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Leevike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61" y="1933204"/>
            <a:ext cx="1666871" cy="3841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52" y="186765"/>
            <a:ext cx="3556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90</Words>
  <Application>Microsoft Macintosh PowerPoint</Application>
  <PresentationFormat>Widescreen</PresentationFormat>
  <Paragraphs>45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Calibri Light</vt:lpstr>
      <vt:lpstr>Cambria Math</vt:lpstr>
      <vt:lpstr>MV Boli</vt:lpstr>
      <vt:lpstr>Arial</vt:lpstr>
      <vt:lpstr>1_Office Theme</vt:lpstr>
      <vt:lpstr>PowerPoint Presentation</vt:lpstr>
      <vt:lpstr>Eesti linnud</vt:lpstr>
      <vt:lpstr>Tõuse püsti</vt:lpstr>
      <vt:lpstr>Vastuste  vahepeal  sammu  paigal</vt:lpstr>
      <vt:lpstr>Kumb vastus on õige?</vt:lpstr>
      <vt:lpstr>Vasta sirutades!</vt:lpstr>
      <vt:lpstr>Harjutusküsimus</vt:lpstr>
      <vt:lpstr>PowerPoint Presentation</vt:lpstr>
      <vt:lpstr>PowerPoint Presentation</vt:lpstr>
      <vt:lpstr>Oled valmis?</vt:lpstr>
      <vt:lpstr>Ole kiire!</vt:lpstr>
      <vt:lpstr>PowerPoint Presentation</vt:lpstr>
      <vt:lpstr>PowerPoint Presentation</vt:lpstr>
      <vt:lpstr>Teeme 10 kükki!</vt:lpstr>
      <vt:lpstr>Ära unusta sammumist!</vt:lpstr>
      <vt:lpstr>PowerPoint Presentation</vt:lpstr>
      <vt:lpstr>PowerPoint Presentation</vt:lpstr>
      <vt:lpstr>PowerPoint Presentation</vt:lpstr>
      <vt:lpstr>PowerPoint Presentation</vt:lpstr>
      <vt:lpstr>Hüppame 10x ringi!</vt:lpstr>
      <vt:lpstr>Nüüd vasta nii!</vt:lpstr>
      <vt:lpstr>Ära unusta sammumist!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Tee 4 kätekõverdust!</vt:lpstr>
      <vt:lpstr>Ära unusta sammumist!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Merike Kull</dc:creator>
  <cp:lastModifiedBy>Microsoft Office User</cp:lastModifiedBy>
  <cp:revision>23</cp:revision>
  <dcterms:created xsi:type="dcterms:W3CDTF">2019-02-06T08:06:42Z</dcterms:created>
  <dcterms:modified xsi:type="dcterms:W3CDTF">2021-03-29T09:48:31Z</dcterms:modified>
</cp:coreProperties>
</file>