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6" r:id="rId2"/>
    <p:sldId id="308" r:id="rId3"/>
    <p:sldId id="309" r:id="rId4"/>
    <p:sldId id="310" r:id="rId5"/>
    <p:sldId id="311" r:id="rId6"/>
    <p:sldId id="387" r:id="rId7"/>
    <p:sldId id="317" r:id="rId8"/>
    <p:sldId id="388" r:id="rId9"/>
    <p:sldId id="356" r:id="rId10"/>
    <p:sldId id="389" r:id="rId11"/>
    <p:sldId id="360" r:id="rId12"/>
    <p:sldId id="390" r:id="rId13"/>
    <p:sldId id="357" r:id="rId14"/>
    <p:sldId id="391" r:id="rId15"/>
    <p:sldId id="365" r:id="rId16"/>
    <p:sldId id="386" r:id="rId17"/>
    <p:sldId id="358" r:id="rId18"/>
    <p:sldId id="392" r:id="rId19"/>
    <p:sldId id="380" r:id="rId20"/>
    <p:sldId id="393" r:id="rId21"/>
    <p:sldId id="361" r:id="rId22"/>
    <p:sldId id="394" r:id="rId23"/>
    <p:sldId id="363" r:id="rId24"/>
    <p:sldId id="395" r:id="rId25"/>
    <p:sldId id="320" r:id="rId26"/>
    <p:sldId id="384" r:id="rId27"/>
    <p:sldId id="366" r:id="rId28"/>
    <p:sldId id="396" r:id="rId29"/>
    <p:sldId id="368" r:id="rId30"/>
    <p:sldId id="397" r:id="rId31"/>
    <p:sldId id="369" r:id="rId32"/>
    <p:sldId id="398" r:id="rId33"/>
    <p:sldId id="370" r:id="rId34"/>
    <p:sldId id="385" r:id="rId35"/>
    <p:sldId id="371" r:id="rId36"/>
    <p:sldId id="399" r:id="rId37"/>
    <p:sldId id="382" r:id="rId38"/>
    <p:sldId id="400" r:id="rId39"/>
    <p:sldId id="401" r:id="rId40"/>
    <p:sldId id="373" r:id="rId41"/>
    <p:sldId id="372" r:id="rId42"/>
    <p:sldId id="402" r:id="rId43"/>
    <p:sldId id="374" r:id="rId44"/>
    <p:sldId id="403" r:id="rId45"/>
    <p:sldId id="376" r:id="rId46"/>
    <p:sldId id="383" r:id="rId47"/>
    <p:sldId id="377" r:id="rId48"/>
    <p:sldId id="404" r:id="rId49"/>
    <p:sldId id="379" r:id="rId50"/>
    <p:sldId id="405" r:id="rId51"/>
    <p:sldId id="323" r:id="rId52"/>
    <p:sldId id="407" r:id="rId5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5" autoAdjust="0"/>
    <p:restoredTop sz="95470"/>
  </p:normalViewPr>
  <p:slideViewPr>
    <p:cSldViewPr snapToGrid="0">
      <p:cViewPr varScale="1">
        <p:scale>
          <a:sx n="75" d="100"/>
          <a:sy n="75" d="100"/>
        </p:scale>
        <p:origin x="19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5FE93D05-3F0D-4D59-9D9B-C2B20F2F5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xmlns="" id="{F3BECCE4-77D1-48E0-AC92-5BB1CB57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1D993851-5A4F-4B76-9150-860165AF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823E47AD-15A0-402D-B751-A078E803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C6CBE94B-D6CD-45C5-831E-D8789FDC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54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7BDACA4B-3D52-4FBF-BA19-0EA1A09D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xmlns="" id="{9039D51D-7A20-4D61-AA0B-813F227A6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66856050-44B6-46CB-B16D-002624A4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D3D0B02B-4399-484B-B8AC-A8242032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38C94E4F-06C4-4BED-B99F-63E00468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674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xmlns="" id="{9FCDF109-FC16-4241-9CC5-B79CA79F2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xmlns="" id="{6858657C-C8E4-4186-9EC3-B1479D068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51EF45FC-E6AA-484E-A141-42C584A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24E048F8-A4D3-49D2-803C-40E6D266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2A259100-08D4-47B1-BA27-2D07BF3D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792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45FD97A0-03BC-4613-BEBE-94F3C8CE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xmlns="" id="{7432BE34-257F-4774-93FF-901BD5368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FE987A7E-D229-4A30-93A6-71E394DB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78A008D6-9938-4D61-808E-2CB0A6CE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C86CE0D9-FB0F-4603-95AB-2CCAB723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2471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6F80A28D-F0BE-460B-A725-8A466C29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xmlns="" id="{56430DEE-652A-40DD-AA36-F017B72C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757763DA-2535-4508-9A12-6EFEFB65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010B8ADB-AD82-4F25-BC8B-B91B37AE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F9BEFF0B-5F50-4B01-A39A-2C1C52D8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7453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5E4F0692-88F5-4B24-B97F-42B14549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xmlns="" id="{7AA07F7E-714A-4E4A-80EB-CC7F4B70D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xmlns="" id="{56C880E9-2F51-4B87-9289-C3FA4126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xmlns="" id="{E759B94B-D6A0-4EAD-B398-D684A1C4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xmlns="" id="{43763AD7-97DD-4A9F-9C8D-C1942856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xmlns="" id="{B9946A52-5A2A-449D-B89A-677C5191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480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FCB90859-CE7B-4D6B-A42C-0241E8B4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xmlns="" id="{BB6489B3-7847-4A73-9FCB-7D5603BD1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xmlns="" id="{096DBCA1-E0A0-4DFE-A3C2-A8B418753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xmlns="" id="{A3304948-00B3-45AD-BD31-517E2318A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xmlns="" id="{F731943E-5820-4B54-B058-A109740DB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xmlns="" id="{168F006E-BFC2-449D-9EF5-CB2A9BC7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xmlns="" id="{85518D03-9959-46AA-A120-2B18A205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xmlns="" id="{7082B286-4294-49B4-9A8A-7BEAD1C6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145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A7E10549-3B1A-4C8F-9934-F2C6B646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xmlns="" id="{539BBA78-96B8-4444-A6B8-FF36DD3C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xmlns="" id="{8D4F54C6-EA76-4A67-B4D8-1D0D79E7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xmlns="" id="{EC0D5FEA-1AD1-487F-86C0-39E50AA9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381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xmlns="" id="{4CA866FA-1F21-4E14-9FD5-C04729B5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xmlns="" id="{E98DAA75-712F-412E-B882-E52301F0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xmlns="" id="{2A9B0932-2C05-4FEC-94F0-69D17ABC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065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6044AC6B-B6D4-4C13-9602-EDAD4DD0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xmlns="" id="{C85904D4-0FF1-41B0-AA89-BFF02500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xmlns="" id="{A298D900-3034-4CE0-ADC2-8FA849D09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xmlns="" id="{D90C0985-9417-4952-95F6-A2F289AD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xmlns="" id="{37C7D225-B31E-4E06-B34D-54C853F6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xmlns="" id="{4125C624-5826-4E8F-9BFE-E0C227E2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4374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B262E29F-B1AC-44C4-8798-A28F71F8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xmlns="" id="{6CD3C409-E054-46A3-AC2C-F6F079A7D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xmlns="" id="{17AE975C-9552-498A-934D-FB9F3B18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xmlns="" id="{423000C8-862A-4BB7-B002-5C7601F8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xmlns="" id="{E5F74A2E-9EAC-485A-9868-5A2DC18B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xmlns="" id="{33829F10-5FAB-46FC-A9B3-D37F55AF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690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xmlns="" id="{B2A641A2-BBD0-4965-90BF-DF199055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xmlns="" id="{103BF15D-4B31-4263-87E9-8F2829D11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xmlns="" id="{58D54E67-BD57-4C9F-9568-4E6A3C629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6CCE-2B38-4BF0-B8F3-B8702594A3F9}" type="datetimeFigureOut">
              <a:rPr lang="et-EE" smtClean="0"/>
              <a:t>28.08.20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xmlns="" id="{1DC31A41-0A29-470B-AF66-3415B2368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xmlns="" id="{E66D34A2-73FD-4B78-84DE-E09183F8B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59B9-B9A1-4B0C-B5FC-92E3593D87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357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8098" y="3749110"/>
            <a:ext cx="8292921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000" dirty="0" smtClean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LOODUSÕPETUS, 3.KLASS</a:t>
            </a:r>
            <a:endParaRPr lang="et-EE" sz="2000" dirty="0" smtClean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  <a:p>
            <a:pPr algn="ctr"/>
            <a:r>
              <a:rPr lang="et-EE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SEENED, SAMBLIKUD, BAKTERID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6424" y="5898159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dirty="0" smtClean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Triin Tammistu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24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Seened paljunevad seemnetega.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7BD6B1C-2678-4A03-89B2-F2EAD1EA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574218" y="3480968"/>
            <a:ext cx="1607922" cy="30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0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Paljud seened toituvad surnud taimeosadest.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643ADCB9-DCF4-47C3-A267-5B05687B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219944" y="3631929"/>
            <a:ext cx="1607923" cy="3055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7BD6B1C-2678-4A03-89B2-F2EAD1EA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574218" y="3480968"/>
            <a:ext cx="1607922" cy="30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2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Paljud seened toituvad surnud taimeosadest.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643ADCB9-DCF4-47C3-A267-5B05687B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219944" y="3631929"/>
            <a:ext cx="1607923" cy="3055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1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Seened kuuluvad taimede rühma.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643ADCB9-DCF4-47C3-A267-5B05687B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219944" y="3631929"/>
            <a:ext cx="1607923" cy="3055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7BD6B1C-2678-4A03-89B2-F2EAD1EA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574218" y="3480968"/>
            <a:ext cx="1607922" cy="30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5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Seened kuuluvad taimede rühma.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7BD6B1C-2678-4A03-89B2-F2EAD1EA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574218" y="3480968"/>
            <a:ext cx="1607922" cy="30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8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868" y="1499203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34" y="1499203"/>
            <a:ext cx="3279932" cy="515156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9CC1A50-643A-4C42-B109-F55400553AE9}"/>
              </a:ext>
            </a:extLst>
          </p:cNvPr>
          <p:cNvSpPr txBox="1">
            <a:spLocks/>
          </p:cNvSpPr>
          <p:nvPr/>
        </p:nvSpPr>
        <p:spPr>
          <a:xfrm>
            <a:off x="-575828" y="117478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00B5A89E-9AF1-4A5C-BE53-A420671643E4}"/>
              </a:ext>
            </a:extLst>
          </p:cNvPr>
          <p:cNvSpPr txBox="1">
            <a:spLocks/>
          </p:cNvSpPr>
          <p:nvPr/>
        </p:nvSpPr>
        <p:spPr>
          <a:xfrm>
            <a:off x="8907772" y="117478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3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6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Seente maapealne osa on viljakeha.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1C057FE-9314-4CC5-8E17-ED4E1966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34" y="3429000"/>
            <a:ext cx="2054833" cy="3227386"/>
          </a:xfrm>
          <a:prstGeom prst="rect">
            <a:avLst/>
          </a:prstGeom>
        </p:spPr>
      </p:pic>
      <p:pic>
        <p:nvPicPr>
          <p:cNvPr id="13" name="Picture 40">
            <a:extLst>
              <a:ext uri="{FF2B5EF4-FFF2-40B4-BE49-F238E27FC236}">
                <a16:creationId xmlns:a16="http://schemas.microsoft.com/office/drawing/2014/main" xmlns="" id="{7E5511D2-8CC5-4765-8BC7-457FE001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6801" y="3305052"/>
            <a:ext cx="2212665" cy="34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Seente maapealne osa on viljakeha.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1C057FE-9314-4CC5-8E17-ED4E1966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34" y="3429000"/>
            <a:ext cx="2054833" cy="32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Kõigil seentel on seenejalg ja kübar.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1C057FE-9314-4CC5-8E17-ED4E1966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34" y="3429000"/>
            <a:ext cx="2054833" cy="3227386"/>
          </a:xfrm>
          <a:prstGeom prst="rect">
            <a:avLst/>
          </a:prstGeom>
        </p:spPr>
      </p:pic>
      <p:pic>
        <p:nvPicPr>
          <p:cNvPr id="13" name="Picture 40">
            <a:extLst>
              <a:ext uri="{FF2B5EF4-FFF2-40B4-BE49-F238E27FC236}">
                <a16:creationId xmlns:a16="http://schemas.microsoft.com/office/drawing/2014/main" xmlns="" id="{7E5511D2-8CC5-4765-8BC7-457FE001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6801" y="3305052"/>
            <a:ext cx="2212665" cy="34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7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Kõigil seentel on seenejalg ja kübar.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" name="Picture 40">
            <a:extLst>
              <a:ext uri="{FF2B5EF4-FFF2-40B4-BE49-F238E27FC236}">
                <a16:creationId xmlns:a16="http://schemas.microsoft.com/office/drawing/2014/main" xmlns="" id="{7E5511D2-8CC5-4765-8BC7-457FE001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36801" y="3305052"/>
            <a:ext cx="2212665" cy="34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52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Riisikatel on kübara alumisel poolel lehekesed.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1C057FE-9314-4CC5-8E17-ED4E1966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34" y="3429000"/>
            <a:ext cx="2054833" cy="3227386"/>
          </a:xfrm>
          <a:prstGeom prst="rect">
            <a:avLst/>
          </a:prstGeom>
        </p:spPr>
      </p:pic>
      <p:pic>
        <p:nvPicPr>
          <p:cNvPr id="13" name="Picture 40">
            <a:extLst>
              <a:ext uri="{FF2B5EF4-FFF2-40B4-BE49-F238E27FC236}">
                <a16:creationId xmlns:a16="http://schemas.microsoft.com/office/drawing/2014/main" xmlns="" id="{7E5511D2-8CC5-4765-8BC7-457FE001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6801" y="3305052"/>
            <a:ext cx="2212665" cy="34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11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Riisikatel on kübara alumisel poolel lehekesed.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1C057FE-9314-4CC5-8E17-ED4E1966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34" y="3429000"/>
            <a:ext cx="2054833" cy="32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3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Saia küpsetamiseks kasutatakse hallitusseeni.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1C057FE-9314-4CC5-8E17-ED4E1966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34" y="3429000"/>
            <a:ext cx="2054833" cy="3227386"/>
          </a:xfrm>
          <a:prstGeom prst="rect">
            <a:avLst/>
          </a:prstGeom>
        </p:spPr>
      </p:pic>
      <p:pic>
        <p:nvPicPr>
          <p:cNvPr id="13" name="Picture 40">
            <a:extLst>
              <a:ext uri="{FF2B5EF4-FFF2-40B4-BE49-F238E27FC236}">
                <a16:creationId xmlns:a16="http://schemas.microsoft.com/office/drawing/2014/main" xmlns="" id="{7E5511D2-8CC5-4765-8BC7-457FE001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6801" y="3305052"/>
            <a:ext cx="2212665" cy="34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08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Saia küpsetamiseks kasutatakse hallitusseeni.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3" name="Picture 40">
            <a:extLst>
              <a:ext uri="{FF2B5EF4-FFF2-40B4-BE49-F238E27FC236}">
                <a16:creationId xmlns:a16="http://schemas.microsoft.com/office/drawing/2014/main" xmlns="" id="{7E5511D2-8CC5-4765-8BC7-457FE001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36801" y="3305052"/>
            <a:ext cx="2212665" cy="34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72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44CF0F8-313D-4709-B291-DA770DD7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59099" y="1739563"/>
            <a:ext cx="3645724" cy="4548010"/>
          </a:xfrm>
          <a:prstGeom prst="rect">
            <a:avLst/>
          </a:prstGeom>
        </p:spPr>
      </p:pic>
      <p:grpSp>
        <p:nvGrpSpPr>
          <p:cNvPr id="39" name="Rühm 38">
            <a:extLst>
              <a:ext uri="{FF2B5EF4-FFF2-40B4-BE49-F238E27FC236}">
                <a16:creationId xmlns:a16="http://schemas.microsoft.com/office/drawing/2014/main" xmlns="" id="{16E824FB-9D96-41EA-9366-F80DE6080C95}"/>
              </a:ext>
            </a:extLst>
          </p:cNvPr>
          <p:cNvGrpSpPr/>
          <p:nvPr/>
        </p:nvGrpSpPr>
        <p:grpSpPr>
          <a:xfrm>
            <a:off x="998439" y="1888872"/>
            <a:ext cx="3564681" cy="4490160"/>
            <a:chOff x="998439" y="1888872"/>
            <a:chExt cx="3564681" cy="4490160"/>
          </a:xfrm>
        </p:grpSpPr>
        <p:sp>
          <p:nvSpPr>
            <p:cNvPr id="40" name="Puolivapaa piirto 11">
              <a:extLst>
                <a:ext uri="{FF2B5EF4-FFF2-40B4-BE49-F238E27FC236}">
                  <a16:creationId xmlns:a16="http://schemas.microsoft.com/office/drawing/2014/main" xmlns="" id="{FF95CC6F-2168-4787-B76A-C799C69ABE5F}"/>
                </a:ext>
              </a:extLst>
            </p:cNvPr>
            <p:cNvSpPr/>
            <p:nvPr/>
          </p:nvSpPr>
          <p:spPr>
            <a:xfrm rot="2332232">
              <a:off x="1627119" y="2687890"/>
              <a:ext cx="1801392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2" name="Pyöristetty suorakulmio 12">
              <a:extLst>
                <a:ext uri="{FF2B5EF4-FFF2-40B4-BE49-F238E27FC236}">
                  <a16:creationId xmlns:a16="http://schemas.microsoft.com/office/drawing/2014/main" xmlns="" id="{9A12913B-3327-49EE-BCCD-29450929ACD8}"/>
                </a:ext>
              </a:extLst>
            </p:cNvPr>
            <p:cNvSpPr/>
            <p:nvPr/>
          </p:nvSpPr>
          <p:spPr>
            <a:xfrm rot="1671577">
              <a:off x="2696080" y="3095375"/>
              <a:ext cx="640451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3" name="Ellipsi 13">
              <a:extLst>
                <a:ext uri="{FF2B5EF4-FFF2-40B4-BE49-F238E27FC236}">
                  <a16:creationId xmlns:a16="http://schemas.microsoft.com/office/drawing/2014/main" xmlns="" id="{098B0504-8940-4018-8F54-B776BDCD42DE}"/>
                </a:ext>
              </a:extLst>
            </p:cNvPr>
            <p:cNvSpPr/>
            <p:nvPr/>
          </p:nvSpPr>
          <p:spPr>
            <a:xfrm>
              <a:off x="3283084" y="2286291"/>
              <a:ext cx="887864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4" name="Puolivapaa piirto 15">
              <a:extLst>
                <a:ext uri="{FF2B5EF4-FFF2-40B4-BE49-F238E27FC236}">
                  <a16:creationId xmlns:a16="http://schemas.microsoft.com/office/drawing/2014/main" xmlns="" id="{3E00D88B-B1E1-40E1-A65B-3E5B87657BCD}"/>
                </a:ext>
              </a:extLst>
            </p:cNvPr>
            <p:cNvSpPr/>
            <p:nvPr/>
          </p:nvSpPr>
          <p:spPr>
            <a:xfrm rot="1367758">
              <a:off x="1662048" y="4517165"/>
              <a:ext cx="39423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5" name="Puolivapaa piirto 16">
              <a:extLst>
                <a:ext uri="{FF2B5EF4-FFF2-40B4-BE49-F238E27FC236}">
                  <a16:creationId xmlns:a16="http://schemas.microsoft.com/office/drawing/2014/main" xmlns="" id="{5851F0D2-1B61-41A3-A152-12EC38F91F25}"/>
                </a:ext>
              </a:extLst>
            </p:cNvPr>
            <p:cNvSpPr/>
            <p:nvPr/>
          </p:nvSpPr>
          <p:spPr>
            <a:xfrm rot="4011947">
              <a:off x="3519096" y="220314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6" name="Ellipsi 18">
              <a:extLst>
                <a:ext uri="{FF2B5EF4-FFF2-40B4-BE49-F238E27FC236}">
                  <a16:creationId xmlns:a16="http://schemas.microsoft.com/office/drawing/2014/main" xmlns="" id="{61D1A7E4-6705-40F2-A194-46F7A08F13F6}"/>
                </a:ext>
              </a:extLst>
            </p:cNvPr>
            <p:cNvSpPr/>
            <p:nvPr/>
          </p:nvSpPr>
          <p:spPr>
            <a:xfrm rot="10800000">
              <a:off x="998439" y="611206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7" name="Puolivapaa piirto 19">
              <a:extLst>
                <a:ext uri="{FF2B5EF4-FFF2-40B4-BE49-F238E27FC236}">
                  <a16:creationId xmlns:a16="http://schemas.microsoft.com/office/drawing/2014/main" xmlns="" id="{EFD1F948-15AC-407F-BEE2-F8FD4C06FEED}"/>
                </a:ext>
              </a:extLst>
            </p:cNvPr>
            <p:cNvSpPr/>
            <p:nvPr/>
          </p:nvSpPr>
          <p:spPr>
            <a:xfrm flipH="1">
              <a:off x="2813583" y="4935736"/>
              <a:ext cx="203844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8" name="Ellipsi 20">
              <a:extLst>
                <a:ext uri="{FF2B5EF4-FFF2-40B4-BE49-F238E27FC236}">
                  <a16:creationId xmlns:a16="http://schemas.microsoft.com/office/drawing/2014/main" xmlns="" id="{BC0397D8-ED7A-4342-ADBE-A3918A7CB350}"/>
                </a:ext>
              </a:extLst>
            </p:cNvPr>
            <p:cNvSpPr/>
            <p:nvPr/>
          </p:nvSpPr>
          <p:spPr>
            <a:xfrm>
              <a:off x="2982193" y="620352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9" name="Ellipsi 21">
              <a:extLst>
                <a:ext uri="{FF2B5EF4-FFF2-40B4-BE49-F238E27FC236}">
                  <a16:creationId xmlns:a16="http://schemas.microsoft.com/office/drawing/2014/main" xmlns="" id="{1D834B68-B405-4C94-815A-DBDB8578252E}"/>
                </a:ext>
              </a:extLst>
            </p:cNvPr>
            <p:cNvSpPr/>
            <p:nvPr/>
          </p:nvSpPr>
          <p:spPr>
            <a:xfrm>
              <a:off x="3499579" y="2496955"/>
              <a:ext cx="173062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0" name="Puolivapaa piirto 2">
              <a:extLst>
                <a:ext uri="{FF2B5EF4-FFF2-40B4-BE49-F238E27FC236}">
                  <a16:creationId xmlns:a16="http://schemas.microsoft.com/office/drawing/2014/main" xmlns="" id="{300E225B-245C-4B73-874B-C72CE63B94AB}"/>
                </a:ext>
              </a:extLst>
            </p:cNvPr>
            <p:cNvSpPr/>
            <p:nvPr/>
          </p:nvSpPr>
          <p:spPr>
            <a:xfrm rot="13080345" flipH="1">
              <a:off x="3549489" y="3282981"/>
              <a:ext cx="1003386" cy="50766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xmlns="" id="{4ABFCDAB-0B0C-47FA-9D7C-8948F938C4F0}"/>
              </a:ext>
            </a:extLst>
          </p:cNvPr>
          <p:cNvSpPr txBox="1">
            <a:spLocks/>
          </p:cNvSpPr>
          <p:nvPr/>
        </p:nvSpPr>
        <p:spPr>
          <a:xfrm>
            <a:off x="-297891" y="117911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xmlns="" id="{E46CF7BE-279D-4BBF-9FD0-603A75B462F2}"/>
              </a:ext>
            </a:extLst>
          </p:cNvPr>
          <p:cNvSpPr txBox="1">
            <a:spLocks/>
          </p:cNvSpPr>
          <p:nvPr/>
        </p:nvSpPr>
        <p:spPr>
          <a:xfrm>
            <a:off x="8459204" y="1142423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91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Samblik on seen.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8" name="Rühm 7">
            <a:extLst>
              <a:ext uri="{FF2B5EF4-FFF2-40B4-BE49-F238E27FC236}">
                <a16:creationId xmlns:a16="http://schemas.microsoft.com/office/drawing/2014/main" xmlns="" id="{0B3FA15B-0F08-423A-A234-96451D588694}"/>
              </a:ext>
            </a:extLst>
          </p:cNvPr>
          <p:cNvGrpSpPr/>
          <p:nvPr/>
        </p:nvGrpSpPr>
        <p:grpSpPr>
          <a:xfrm>
            <a:off x="998439" y="3429000"/>
            <a:ext cx="2624655" cy="2950032"/>
            <a:chOff x="998439" y="1888872"/>
            <a:chExt cx="3564681" cy="4490160"/>
          </a:xfrm>
        </p:grpSpPr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xmlns="" id="{67D98893-9696-4F85-85D7-952BA4EA1D9A}"/>
                </a:ext>
              </a:extLst>
            </p:cNvPr>
            <p:cNvSpPr/>
            <p:nvPr/>
          </p:nvSpPr>
          <p:spPr>
            <a:xfrm rot="2332232">
              <a:off x="1627119" y="2687890"/>
              <a:ext cx="1801392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yöristetty suorakulmio 12">
              <a:extLst>
                <a:ext uri="{FF2B5EF4-FFF2-40B4-BE49-F238E27FC236}">
                  <a16:creationId xmlns:a16="http://schemas.microsoft.com/office/drawing/2014/main" xmlns="" id="{1FB0EE33-24B5-40B2-84D2-9808393CB77F}"/>
                </a:ext>
              </a:extLst>
            </p:cNvPr>
            <p:cNvSpPr/>
            <p:nvPr/>
          </p:nvSpPr>
          <p:spPr>
            <a:xfrm rot="1671577">
              <a:off x="2696080" y="3095375"/>
              <a:ext cx="640451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13">
              <a:extLst>
                <a:ext uri="{FF2B5EF4-FFF2-40B4-BE49-F238E27FC236}">
                  <a16:creationId xmlns:a16="http://schemas.microsoft.com/office/drawing/2014/main" xmlns="" id="{79F9CFF3-84FC-4A59-9E73-5F38BC9CF90E}"/>
                </a:ext>
              </a:extLst>
            </p:cNvPr>
            <p:cNvSpPr/>
            <p:nvPr/>
          </p:nvSpPr>
          <p:spPr>
            <a:xfrm>
              <a:off x="3283084" y="2286291"/>
              <a:ext cx="887864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xmlns="" id="{AC5D5A3D-91F1-49FD-BDA4-D446967DD51D}"/>
                </a:ext>
              </a:extLst>
            </p:cNvPr>
            <p:cNvSpPr/>
            <p:nvPr/>
          </p:nvSpPr>
          <p:spPr>
            <a:xfrm rot="1367758">
              <a:off x="1662048" y="4517165"/>
              <a:ext cx="39423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xmlns="" id="{9E59F8B5-E4A7-4F1C-8D8D-49BDF3B8CB97}"/>
                </a:ext>
              </a:extLst>
            </p:cNvPr>
            <p:cNvSpPr/>
            <p:nvPr/>
          </p:nvSpPr>
          <p:spPr>
            <a:xfrm rot="4011947">
              <a:off x="3519096" y="220314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18">
              <a:extLst>
                <a:ext uri="{FF2B5EF4-FFF2-40B4-BE49-F238E27FC236}">
                  <a16:creationId xmlns:a16="http://schemas.microsoft.com/office/drawing/2014/main" xmlns="" id="{F3CC373E-1A45-44A8-83B8-7CEEE5CE70FE}"/>
                </a:ext>
              </a:extLst>
            </p:cNvPr>
            <p:cNvSpPr/>
            <p:nvPr/>
          </p:nvSpPr>
          <p:spPr>
            <a:xfrm rot="10800000">
              <a:off x="998439" y="611206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Puolivapaa piirto 19">
              <a:extLst>
                <a:ext uri="{FF2B5EF4-FFF2-40B4-BE49-F238E27FC236}">
                  <a16:creationId xmlns:a16="http://schemas.microsoft.com/office/drawing/2014/main" xmlns="" id="{F3E67CAC-49C7-4C5E-82AE-482E2AA07559}"/>
                </a:ext>
              </a:extLst>
            </p:cNvPr>
            <p:cNvSpPr/>
            <p:nvPr/>
          </p:nvSpPr>
          <p:spPr>
            <a:xfrm flipH="1">
              <a:off x="2813583" y="4935736"/>
              <a:ext cx="203844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0">
              <a:extLst>
                <a:ext uri="{FF2B5EF4-FFF2-40B4-BE49-F238E27FC236}">
                  <a16:creationId xmlns:a16="http://schemas.microsoft.com/office/drawing/2014/main" xmlns="" id="{547407A0-0B08-4EE2-9FD7-2DA52C5F49A5}"/>
                </a:ext>
              </a:extLst>
            </p:cNvPr>
            <p:cNvSpPr/>
            <p:nvPr/>
          </p:nvSpPr>
          <p:spPr>
            <a:xfrm>
              <a:off x="2982193" y="620352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21">
              <a:extLst>
                <a:ext uri="{FF2B5EF4-FFF2-40B4-BE49-F238E27FC236}">
                  <a16:creationId xmlns:a16="http://schemas.microsoft.com/office/drawing/2014/main" xmlns="" id="{30013F31-C129-460E-87B4-70DDBAC70964}"/>
                </a:ext>
              </a:extLst>
            </p:cNvPr>
            <p:cNvSpPr/>
            <p:nvPr/>
          </p:nvSpPr>
          <p:spPr>
            <a:xfrm>
              <a:off x="3499579" y="2496955"/>
              <a:ext cx="173062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2">
              <a:extLst>
                <a:ext uri="{FF2B5EF4-FFF2-40B4-BE49-F238E27FC236}">
                  <a16:creationId xmlns:a16="http://schemas.microsoft.com/office/drawing/2014/main" xmlns="" id="{C5D24A28-1ECA-4469-B819-6D65E8EDA76C}"/>
                </a:ext>
              </a:extLst>
            </p:cNvPr>
            <p:cNvSpPr/>
            <p:nvPr/>
          </p:nvSpPr>
          <p:spPr>
            <a:xfrm rot="13080345" flipH="1">
              <a:off x="3549489" y="3282981"/>
              <a:ext cx="1003386" cy="50766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39837CAA-17DD-4C5E-8600-7DFA8EB8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7692" y="3199935"/>
            <a:ext cx="2597981" cy="32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72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Samblik on seen.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39837CAA-17DD-4C5E-8600-7DFA8EB8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7692" y="3199935"/>
            <a:ext cx="2597981" cy="32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75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Samblik kasvab niisketes kohtades.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8" name="Rühm 7">
            <a:extLst>
              <a:ext uri="{FF2B5EF4-FFF2-40B4-BE49-F238E27FC236}">
                <a16:creationId xmlns:a16="http://schemas.microsoft.com/office/drawing/2014/main" xmlns="" id="{0B3FA15B-0F08-423A-A234-96451D588694}"/>
              </a:ext>
            </a:extLst>
          </p:cNvPr>
          <p:cNvGrpSpPr/>
          <p:nvPr/>
        </p:nvGrpSpPr>
        <p:grpSpPr>
          <a:xfrm>
            <a:off x="998439" y="3429000"/>
            <a:ext cx="2624655" cy="2950032"/>
            <a:chOff x="998439" y="1888872"/>
            <a:chExt cx="3564681" cy="4490160"/>
          </a:xfrm>
        </p:grpSpPr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xmlns="" id="{67D98893-9696-4F85-85D7-952BA4EA1D9A}"/>
                </a:ext>
              </a:extLst>
            </p:cNvPr>
            <p:cNvSpPr/>
            <p:nvPr/>
          </p:nvSpPr>
          <p:spPr>
            <a:xfrm rot="2332232">
              <a:off x="1627119" y="2687890"/>
              <a:ext cx="1801392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yöristetty suorakulmio 12">
              <a:extLst>
                <a:ext uri="{FF2B5EF4-FFF2-40B4-BE49-F238E27FC236}">
                  <a16:creationId xmlns:a16="http://schemas.microsoft.com/office/drawing/2014/main" xmlns="" id="{1FB0EE33-24B5-40B2-84D2-9808393CB77F}"/>
                </a:ext>
              </a:extLst>
            </p:cNvPr>
            <p:cNvSpPr/>
            <p:nvPr/>
          </p:nvSpPr>
          <p:spPr>
            <a:xfrm rot="1671577">
              <a:off x="2696080" y="3095375"/>
              <a:ext cx="640451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13">
              <a:extLst>
                <a:ext uri="{FF2B5EF4-FFF2-40B4-BE49-F238E27FC236}">
                  <a16:creationId xmlns:a16="http://schemas.microsoft.com/office/drawing/2014/main" xmlns="" id="{79F9CFF3-84FC-4A59-9E73-5F38BC9CF90E}"/>
                </a:ext>
              </a:extLst>
            </p:cNvPr>
            <p:cNvSpPr/>
            <p:nvPr/>
          </p:nvSpPr>
          <p:spPr>
            <a:xfrm>
              <a:off x="3283084" y="2286291"/>
              <a:ext cx="887864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xmlns="" id="{AC5D5A3D-91F1-49FD-BDA4-D446967DD51D}"/>
                </a:ext>
              </a:extLst>
            </p:cNvPr>
            <p:cNvSpPr/>
            <p:nvPr/>
          </p:nvSpPr>
          <p:spPr>
            <a:xfrm rot="1367758">
              <a:off x="1662048" y="4517165"/>
              <a:ext cx="39423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xmlns="" id="{9E59F8B5-E4A7-4F1C-8D8D-49BDF3B8CB97}"/>
                </a:ext>
              </a:extLst>
            </p:cNvPr>
            <p:cNvSpPr/>
            <p:nvPr/>
          </p:nvSpPr>
          <p:spPr>
            <a:xfrm rot="4011947">
              <a:off x="3519096" y="220314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18">
              <a:extLst>
                <a:ext uri="{FF2B5EF4-FFF2-40B4-BE49-F238E27FC236}">
                  <a16:creationId xmlns:a16="http://schemas.microsoft.com/office/drawing/2014/main" xmlns="" id="{F3CC373E-1A45-44A8-83B8-7CEEE5CE70FE}"/>
                </a:ext>
              </a:extLst>
            </p:cNvPr>
            <p:cNvSpPr/>
            <p:nvPr/>
          </p:nvSpPr>
          <p:spPr>
            <a:xfrm rot="10800000">
              <a:off x="998439" y="611206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Puolivapaa piirto 19">
              <a:extLst>
                <a:ext uri="{FF2B5EF4-FFF2-40B4-BE49-F238E27FC236}">
                  <a16:creationId xmlns:a16="http://schemas.microsoft.com/office/drawing/2014/main" xmlns="" id="{F3E67CAC-49C7-4C5E-82AE-482E2AA07559}"/>
                </a:ext>
              </a:extLst>
            </p:cNvPr>
            <p:cNvSpPr/>
            <p:nvPr/>
          </p:nvSpPr>
          <p:spPr>
            <a:xfrm flipH="1">
              <a:off x="2813583" y="4935736"/>
              <a:ext cx="203844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0">
              <a:extLst>
                <a:ext uri="{FF2B5EF4-FFF2-40B4-BE49-F238E27FC236}">
                  <a16:creationId xmlns:a16="http://schemas.microsoft.com/office/drawing/2014/main" xmlns="" id="{547407A0-0B08-4EE2-9FD7-2DA52C5F49A5}"/>
                </a:ext>
              </a:extLst>
            </p:cNvPr>
            <p:cNvSpPr/>
            <p:nvPr/>
          </p:nvSpPr>
          <p:spPr>
            <a:xfrm>
              <a:off x="2982193" y="620352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21">
              <a:extLst>
                <a:ext uri="{FF2B5EF4-FFF2-40B4-BE49-F238E27FC236}">
                  <a16:creationId xmlns:a16="http://schemas.microsoft.com/office/drawing/2014/main" xmlns="" id="{30013F31-C129-460E-87B4-70DDBAC70964}"/>
                </a:ext>
              </a:extLst>
            </p:cNvPr>
            <p:cNvSpPr/>
            <p:nvPr/>
          </p:nvSpPr>
          <p:spPr>
            <a:xfrm>
              <a:off x="3499579" y="2496955"/>
              <a:ext cx="173062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2">
              <a:extLst>
                <a:ext uri="{FF2B5EF4-FFF2-40B4-BE49-F238E27FC236}">
                  <a16:creationId xmlns:a16="http://schemas.microsoft.com/office/drawing/2014/main" xmlns="" id="{C5D24A28-1ECA-4469-B819-6D65E8EDA76C}"/>
                </a:ext>
              </a:extLst>
            </p:cNvPr>
            <p:cNvSpPr/>
            <p:nvPr/>
          </p:nvSpPr>
          <p:spPr>
            <a:xfrm rot="13080345" flipH="1">
              <a:off x="3549489" y="3282981"/>
              <a:ext cx="1003386" cy="50766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39837CAA-17DD-4C5E-8600-7DFA8EB8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7692" y="3199935"/>
            <a:ext cx="2597981" cy="32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4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Vastuste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vahepeal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paigal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Samblik kasvab niisketes kohtades.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8" name="Rühm 7">
            <a:extLst>
              <a:ext uri="{FF2B5EF4-FFF2-40B4-BE49-F238E27FC236}">
                <a16:creationId xmlns:a16="http://schemas.microsoft.com/office/drawing/2014/main" xmlns="" id="{0B3FA15B-0F08-423A-A234-96451D588694}"/>
              </a:ext>
            </a:extLst>
          </p:cNvPr>
          <p:cNvGrpSpPr/>
          <p:nvPr/>
        </p:nvGrpSpPr>
        <p:grpSpPr>
          <a:xfrm>
            <a:off x="998439" y="3429000"/>
            <a:ext cx="2624655" cy="2950032"/>
            <a:chOff x="998439" y="1888872"/>
            <a:chExt cx="3564681" cy="4490160"/>
          </a:xfrm>
        </p:grpSpPr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xmlns="" id="{67D98893-9696-4F85-85D7-952BA4EA1D9A}"/>
                </a:ext>
              </a:extLst>
            </p:cNvPr>
            <p:cNvSpPr/>
            <p:nvPr/>
          </p:nvSpPr>
          <p:spPr>
            <a:xfrm rot="2332232">
              <a:off x="1627119" y="2687890"/>
              <a:ext cx="1801392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yöristetty suorakulmio 12">
              <a:extLst>
                <a:ext uri="{FF2B5EF4-FFF2-40B4-BE49-F238E27FC236}">
                  <a16:creationId xmlns:a16="http://schemas.microsoft.com/office/drawing/2014/main" xmlns="" id="{1FB0EE33-24B5-40B2-84D2-9808393CB77F}"/>
                </a:ext>
              </a:extLst>
            </p:cNvPr>
            <p:cNvSpPr/>
            <p:nvPr/>
          </p:nvSpPr>
          <p:spPr>
            <a:xfrm rot="1671577">
              <a:off x="2696080" y="3095375"/>
              <a:ext cx="640451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13">
              <a:extLst>
                <a:ext uri="{FF2B5EF4-FFF2-40B4-BE49-F238E27FC236}">
                  <a16:creationId xmlns:a16="http://schemas.microsoft.com/office/drawing/2014/main" xmlns="" id="{79F9CFF3-84FC-4A59-9E73-5F38BC9CF90E}"/>
                </a:ext>
              </a:extLst>
            </p:cNvPr>
            <p:cNvSpPr/>
            <p:nvPr/>
          </p:nvSpPr>
          <p:spPr>
            <a:xfrm>
              <a:off x="3283084" y="2286291"/>
              <a:ext cx="887864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xmlns="" id="{AC5D5A3D-91F1-49FD-BDA4-D446967DD51D}"/>
                </a:ext>
              </a:extLst>
            </p:cNvPr>
            <p:cNvSpPr/>
            <p:nvPr/>
          </p:nvSpPr>
          <p:spPr>
            <a:xfrm rot="1367758">
              <a:off x="1662048" y="4517165"/>
              <a:ext cx="39423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xmlns="" id="{9E59F8B5-E4A7-4F1C-8D8D-49BDF3B8CB97}"/>
                </a:ext>
              </a:extLst>
            </p:cNvPr>
            <p:cNvSpPr/>
            <p:nvPr/>
          </p:nvSpPr>
          <p:spPr>
            <a:xfrm rot="4011947">
              <a:off x="3519096" y="220314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18">
              <a:extLst>
                <a:ext uri="{FF2B5EF4-FFF2-40B4-BE49-F238E27FC236}">
                  <a16:creationId xmlns:a16="http://schemas.microsoft.com/office/drawing/2014/main" xmlns="" id="{F3CC373E-1A45-44A8-83B8-7CEEE5CE70FE}"/>
                </a:ext>
              </a:extLst>
            </p:cNvPr>
            <p:cNvSpPr/>
            <p:nvPr/>
          </p:nvSpPr>
          <p:spPr>
            <a:xfrm rot="10800000">
              <a:off x="998439" y="611206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Puolivapaa piirto 19">
              <a:extLst>
                <a:ext uri="{FF2B5EF4-FFF2-40B4-BE49-F238E27FC236}">
                  <a16:creationId xmlns:a16="http://schemas.microsoft.com/office/drawing/2014/main" xmlns="" id="{F3E67CAC-49C7-4C5E-82AE-482E2AA07559}"/>
                </a:ext>
              </a:extLst>
            </p:cNvPr>
            <p:cNvSpPr/>
            <p:nvPr/>
          </p:nvSpPr>
          <p:spPr>
            <a:xfrm flipH="1">
              <a:off x="2813583" y="4935736"/>
              <a:ext cx="203844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0">
              <a:extLst>
                <a:ext uri="{FF2B5EF4-FFF2-40B4-BE49-F238E27FC236}">
                  <a16:creationId xmlns:a16="http://schemas.microsoft.com/office/drawing/2014/main" xmlns="" id="{547407A0-0B08-4EE2-9FD7-2DA52C5F49A5}"/>
                </a:ext>
              </a:extLst>
            </p:cNvPr>
            <p:cNvSpPr/>
            <p:nvPr/>
          </p:nvSpPr>
          <p:spPr>
            <a:xfrm>
              <a:off x="2982193" y="620352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21">
              <a:extLst>
                <a:ext uri="{FF2B5EF4-FFF2-40B4-BE49-F238E27FC236}">
                  <a16:creationId xmlns:a16="http://schemas.microsoft.com/office/drawing/2014/main" xmlns="" id="{30013F31-C129-460E-87B4-70DDBAC70964}"/>
                </a:ext>
              </a:extLst>
            </p:cNvPr>
            <p:cNvSpPr/>
            <p:nvPr/>
          </p:nvSpPr>
          <p:spPr>
            <a:xfrm>
              <a:off x="3499579" y="2496955"/>
              <a:ext cx="173062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2">
              <a:extLst>
                <a:ext uri="{FF2B5EF4-FFF2-40B4-BE49-F238E27FC236}">
                  <a16:creationId xmlns:a16="http://schemas.microsoft.com/office/drawing/2014/main" xmlns="" id="{C5D24A28-1ECA-4469-B819-6D65E8EDA76C}"/>
                </a:ext>
              </a:extLst>
            </p:cNvPr>
            <p:cNvSpPr/>
            <p:nvPr/>
          </p:nvSpPr>
          <p:spPr>
            <a:xfrm rot="13080345" flipH="1">
              <a:off x="3549489" y="3282981"/>
              <a:ext cx="1003386" cy="50766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817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>
                <a:cs typeface="MV Boli" panose="02000500030200090000" pitchFamily="2" charset="0"/>
              </a:rPr>
              <a:t>Samblikus oleva </a:t>
            </a:r>
            <a:r>
              <a:rPr lang="et-EE" sz="6000" b="1" dirty="0">
                <a:cs typeface="MV Boli" panose="02000500030200090000" pitchFamily="2" charset="0"/>
              </a:rPr>
              <a:t>seene ja vetika kooselu on mõlemale kasulik.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8" name="Rühm 7">
            <a:extLst>
              <a:ext uri="{FF2B5EF4-FFF2-40B4-BE49-F238E27FC236}">
                <a16:creationId xmlns:a16="http://schemas.microsoft.com/office/drawing/2014/main" xmlns="" id="{0B3FA15B-0F08-423A-A234-96451D588694}"/>
              </a:ext>
            </a:extLst>
          </p:cNvPr>
          <p:cNvGrpSpPr/>
          <p:nvPr/>
        </p:nvGrpSpPr>
        <p:grpSpPr>
          <a:xfrm>
            <a:off x="998439" y="3429000"/>
            <a:ext cx="2624655" cy="2950032"/>
            <a:chOff x="998439" y="1888872"/>
            <a:chExt cx="3564681" cy="4490160"/>
          </a:xfrm>
        </p:grpSpPr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xmlns="" id="{67D98893-9696-4F85-85D7-952BA4EA1D9A}"/>
                </a:ext>
              </a:extLst>
            </p:cNvPr>
            <p:cNvSpPr/>
            <p:nvPr/>
          </p:nvSpPr>
          <p:spPr>
            <a:xfrm rot="2332232">
              <a:off x="1627119" y="2687890"/>
              <a:ext cx="1801392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yöristetty suorakulmio 12">
              <a:extLst>
                <a:ext uri="{FF2B5EF4-FFF2-40B4-BE49-F238E27FC236}">
                  <a16:creationId xmlns:a16="http://schemas.microsoft.com/office/drawing/2014/main" xmlns="" id="{1FB0EE33-24B5-40B2-84D2-9808393CB77F}"/>
                </a:ext>
              </a:extLst>
            </p:cNvPr>
            <p:cNvSpPr/>
            <p:nvPr/>
          </p:nvSpPr>
          <p:spPr>
            <a:xfrm rot="1671577">
              <a:off x="2696080" y="3095375"/>
              <a:ext cx="640451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13">
              <a:extLst>
                <a:ext uri="{FF2B5EF4-FFF2-40B4-BE49-F238E27FC236}">
                  <a16:creationId xmlns:a16="http://schemas.microsoft.com/office/drawing/2014/main" xmlns="" id="{79F9CFF3-84FC-4A59-9E73-5F38BC9CF90E}"/>
                </a:ext>
              </a:extLst>
            </p:cNvPr>
            <p:cNvSpPr/>
            <p:nvPr/>
          </p:nvSpPr>
          <p:spPr>
            <a:xfrm>
              <a:off x="3283084" y="2286291"/>
              <a:ext cx="887864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xmlns="" id="{AC5D5A3D-91F1-49FD-BDA4-D446967DD51D}"/>
                </a:ext>
              </a:extLst>
            </p:cNvPr>
            <p:cNvSpPr/>
            <p:nvPr/>
          </p:nvSpPr>
          <p:spPr>
            <a:xfrm rot="1367758">
              <a:off x="1662048" y="4517165"/>
              <a:ext cx="39423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xmlns="" id="{9E59F8B5-E4A7-4F1C-8D8D-49BDF3B8CB97}"/>
                </a:ext>
              </a:extLst>
            </p:cNvPr>
            <p:cNvSpPr/>
            <p:nvPr/>
          </p:nvSpPr>
          <p:spPr>
            <a:xfrm rot="4011947">
              <a:off x="3519096" y="220314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18">
              <a:extLst>
                <a:ext uri="{FF2B5EF4-FFF2-40B4-BE49-F238E27FC236}">
                  <a16:creationId xmlns:a16="http://schemas.microsoft.com/office/drawing/2014/main" xmlns="" id="{F3CC373E-1A45-44A8-83B8-7CEEE5CE70FE}"/>
                </a:ext>
              </a:extLst>
            </p:cNvPr>
            <p:cNvSpPr/>
            <p:nvPr/>
          </p:nvSpPr>
          <p:spPr>
            <a:xfrm rot="10800000">
              <a:off x="998439" y="611206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Puolivapaa piirto 19">
              <a:extLst>
                <a:ext uri="{FF2B5EF4-FFF2-40B4-BE49-F238E27FC236}">
                  <a16:creationId xmlns:a16="http://schemas.microsoft.com/office/drawing/2014/main" xmlns="" id="{F3E67CAC-49C7-4C5E-82AE-482E2AA07559}"/>
                </a:ext>
              </a:extLst>
            </p:cNvPr>
            <p:cNvSpPr/>
            <p:nvPr/>
          </p:nvSpPr>
          <p:spPr>
            <a:xfrm flipH="1">
              <a:off x="2813583" y="4935736"/>
              <a:ext cx="203844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0">
              <a:extLst>
                <a:ext uri="{FF2B5EF4-FFF2-40B4-BE49-F238E27FC236}">
                  <a16:creationId xmlns:a16="http://schemas.microsoft.com/office/drawing/2014/main" xmlns="" id="{547407A0-0B08-4EE2-9FD7-2DA52C5F49A5}"/>
                </a:ext>
              </a:extLst>
            </p:cNvPr>
            <p:cNvSpPr/>
            <p:nvPr/>
          </p:nvSpPr>
          <p:spPr>
            <a:xfrm>
              <a:off x="2982193" y="620352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21">
              <a:extLst>
                <a:ext uri="{FF2B5EF4-FFF2-40B4-BE49-F238E27FC236}">
                  <a16:creationId xmlns:a16="http://schemas.microsoft.com/office/drawing/2014/main" xmlns="" id="{30013F31-C129-460E-87B4-70DDBAC70964}"/>
                </a:ext>
              </a:extLst>
            </p:cNvPr>
            <p:cNvSpPr/>
            <p:nvPr/>
          </p:nvSpPr>
          <p:spPr>
            <a:xfrm>
              <a:off x="3499579" y="2496955"/>
              <a:ext cx="173062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2">
              <a:extLst>
                <a:ext uri="{FF2B5EF4-FFF2-40B4-BE49-F238E27FC236}">
                  <a16:creationId xmlns:a16="http://schemas.microsoft.com/office/drawing/2014/main" xmlns="" id="{C5D24A28-1ECA-4469-B819-6D65E8EDA76C}"/>
                </a:ext>
              </a:extLst>
            </p:cNvPr>
            <p:cNvSpPr/>
            <p:nvPr/>
          </p:nvSpPr>
          <p:spPr>
            <a:xfrm rot="13080345" flipH="1">
              <a:off x="3549489" y="3282981"/>
              <a:ext cx="1003386" cy="50766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39837CAA-17DD-4C5E-8600-7DFA8EB8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7692" y="3199935"/>
            <a:ext cx="2597981" cy="32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2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Samblikus elava seene ja vetika kooselu on mõlemale kasulik.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8" name="Rühm 7">
            <a:extLst>
              <a:ext uri="{FF2B5EF4-FFF2-40B4-BE49-F238E27FC236}">
                <a16:creationId xmlns:a16="http://schemas.microsoft.com/office/drawing/2014/main" xmlns="" id="{0B3FA15B-0F08-423A-A234-96451D588694}"/>
              </a:ext>
            </a:extLst>
          </p:cNvPr>
          <p:cNvGrpSpPr/>
          <p:nvPr/>
        </p:nvGrpSpPr>
        <p:grpSpPr>
          <a:xfrm>
            <a:off x="998439" y="3429000"/>
            <a:ext cx="2624655" cy="2950032"/>
            <a:chOff x="998439" y="1888872"/>
            <a:chExt cx="3564681" cy="4490160"/>
          </a:xfrm>
        </p:grpSpPr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xmlns="" id="{67D98893-9696-4F85-85D7-952BA4EA1D9A}"/>
                </a:ext>
              </a:extLst>
            </p:cNvPr>
            <p:cNvSpPr/>
            <p:nvPr/>
          </p:nvSpPr>
          <p:spPr>
            <a:xfrm rot="2332232">
              <a:off x="1627119" y="2687890"/>
              <a:ext cx="1801392" cy="179001"/>
            </a:xfrm>
            <a:custGeom>
              <a:avLst/>
              <a:gdLst>
                <a:gd name="connsiteX0" fmla="*/ 1516497 w 1516497"/>
                <a:gd name="connsiteY0" fmla="*/ 18955 h 151743"/>
                <a:gd name="connsiteX1" fmla="*/ 691902 w 1516497"/>
                <a:gd name="connsiteY1" fmla="*/ 151637 h 151743"/>
                <a:gd name="connsiteX2" fmla="*/ 0 w 1516497"/>
                <a:gd name="connsiteY2" fmla="*/ 0 h 1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6497" h="151743">
                  <a:moveTo>
                    <a:pt x="1516497" y="18955"/>
                  </a:moveTo>
                  <a:cubicBezTo>
                    <a:pt x="1230574" y="86875"/>
                    <a:pt x="944651" y="154796"/>
                    <a:pt x="691902" y="151637"/>
                  </a:cubicBezTo>
                  <a:cubicBezTo>
                    <a:pt x="439153" y="148478"/>
                    <a:pt x="0" y="0"/>
                    <a:pt x="0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yöristetty suorakulmio 12">
              <a:extLst>
                <a:ext uri="{FF2B5EF4-FFF2-40B4-BE49-F238E27FC236}">
                  <a16:creationId xmlns:a16="http://schemas.microsoft.com/office/drawing/2014/main" xmlns="" id="{1FB0EE33-24B5-40B2-84D2-9808393CB77F}"/>
                </a:ext>
              </a:extLst>
            </p:cNvPr>
            <p:cNvSpPr/>
            <p:nvPr/>
          </p:nvSpPr>
          <p:spPr>
            <a:xfrm rot="1671577">
              <a:off x="2696080" y="3095375"/>
              <a:ext cx="640451" cy="1822660"/>
            </a:xfrm>
            <a:prstGeom prst="roundRect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13">
              <a:extLst>
                <a:ext uri="{FF2B5EF4-FFF2-40B4-BE49-F238E27FC236}">
                  <a16:creationId xmlns:a16="http://schemas.microsoft.com/office/drawing/2014/main" xmlns="" id="{79F9CFF3-84FC-4A59-9E73-5F38BC9CF90E}"/>
                </a:ext>
              </a:extLst>
            </p:cNvPr>
            <p:cNvSpPr/>
            <p:nvPr/>
          </p:nvSpPr>
          <p:spPr>
            <a:xfrm>
              <a:off x="3283084" y="2286291"/>
              <a:ext cx="887864" cy="90041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xmlns="" id="{AC5D5A3D-91F1-49FD-BDA4-D446967DD51D}"/>
                </a:ext>
              </a:extLst>
            </p:cNvPr>
            <p:cNvSpPr/>
            <p:nvPr/>
          </p:nvSpPr>
          <p:spPr>
            <a:xfrm rot="1367758">
              <a:off x="1662048" y="4517165"/>
              <a:ext cx="39423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xmlns="" id="{9E59F8B5-E4A7-4F1C-8D8D-49BDF3B8CB97}"/>
                </a:ext>
              </a:extLst>
            </p:cNvPr>
            <p:cNvSpPr/>
            <p:nvPr/>
          </p:nvSpPr>
          <p:spPr>
            <a:xfrm rot="4011947">
              <a:off x="3519096" y="220314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Ellipsi 18">
              <a:extLst>
                <a:ext uri="{FF2B5EF4-FFF2-40B4-BE49-F238E27FC236}">
                  <a16:creationId xmlns:a16="http://schemas.microsoft.com/office/drawing/2014/main" xmlns="" id="{F3CC373E-1A45-44A8-83B8-7CEEE5CE70FE}"/>
                </a:ext>
              </a:extLst>
            </p:cNvPr>
            <p:cNvSpPr/>
            <p:nvPr/>
          </p:nvSpPr>
          <p:spPr>
            <a:xfrm rot="10800000">
              <a:off x="998439" y="611206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Puolivapaa piirto 19">
              <a:extLst>
                <a:ext uri="{FF2B5EF4-FFF2-40B4-BE49-F238E27FC236}">
                  <a16:creationId xmlns:a16="http://schemas.microsoft.com/office/drawing/2014/main" xmlns="" id="{F3E67CAC-49C7-4C5E-82AE-482E2AA07559}"/>
                </a:ext>
              </a:extLst>
            </p:cNvPr>
            <p:cNvSpPr/>
            <p:nvPr/>
          </p:nvSpPr>
          <p:spPr>
            <a:xfrm flipH="1">
              <a:off x="2813583" y="4935736"/>
              <a:ext cx="203844" cy="1355542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0">
              <a:extLst>
                <a:ext uri="{FF2B5EF4-FFF2-40B4-BE49-F238E27FC236}">
                  <a16:creationId xmlns:a16="http://schemas.microsoft.com/office/drawing/2014/main" xmlns="" id="{547407A0-0B08-4EE2-9FD7-2DA52C5F49A5}"/>
                </a:ext>
              </a:extLst>
            </p:cNvPr>
            <p:cNvSpPr/>
            <p:nvPr/>
          </p:nvSpPr>
          <p:spPr>
            <a:xfrm>
              <a:off x="2982193" y="6203523"/>
              <a:ext cx="3947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21">
              <a:extLst>
                <a:ext uri="{FF2B5EF4-FFF2-40B4-BE49-F238E27FC236}">
                  <a16:creationId xmlns:a16="http://schemas.microsoft.com/office/drawing/2014/main" xmlns="" id="{30013F31-C129-460E-87B4-70DDBAC70964}"/>
                </a:ext>
              </a:extLst>
            </p:cNvPr>
            <p:cNvSpPr/>
            <p:nvPr/>
          </p:nvSpPr>
          <p:spPr>
            <a:xfrm>
              <a:off x="3499579" y="2496955"/>
              <a:ext cx="173062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2">
              <a:extLst>
                <a:ext uri="{FF2B5EF4-FFF2-40B4-BE49-F238E27FC236}">
                  <a16:creationId xmlns:a16="http://schemas.microsoft.com/office/drawing/2014/main" xmlns="" id="{C5D24A28-1ECA-4469-B819-6D65E8EDA76C}"/>
                </a:ext>
              </a:extLst>
            </p:cNvPr>
            <p:cNvSpPr/>
            <p:nvPr/>
          </p:nvSpPr>
          <p:spPr>
            <a:xfrm rot="13080345" flipH="1">
              <a:off x="3549489" y="3282981"/>
              <a:ext cx="1003386" cy="507664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887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-105488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15" name="Picture 36">
            <a:extLst>
              <a:ext uri="{FF2B5EF4-FFF2-40B4-BE49-F238E27FC236}">
                <a16:creationId xmlns:a16="http://schemas.microsoft.com/office/drawing/2014/main" xmlns="" id="{CD98B531-1770-439C-A97E-99256F413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38538" y="1437052"/>
            <a:ext cx="2444708" cy="4925995"/>
          </a:xfrm>
          <a:prstGeom prst="rect">
            <a:avLst/>
          </a:prstGeom>
        </p:spPr>
      </p:pic>
      <p:grpSp>
        <p:nvGrpSpPr>
          <p:cNvPr id="17" name="Rühm 16">
            <a:extLst>
              <a:ext uri="{FF2B5EF4-FFF2-40B4-BE49-F238E27FC236}">
                <a16:creationId xmlns:a16="http://schemas.microsoft.com/office/drawing/2014/main" xmlns="" id="{9E6A4462-23FF-4A46-B4F2-535C89B870DB}"/>
              </a:ext>
            </a:extLst>
          </p:cNvPr>
          <p:cNvGrpSpPr/>
          <p:nvPr/>
        </p:nvGrpSpPr>
        <p:grpSpPr>
          <a:xfrm>
            <a:off x="7882698" y="1519441"/>
            <a:ext cx="2369148" cy="4843606"/>
            <a:chOff x="8037973" y="1519441"/>
            <a:chExt cx="2369148" cy="4843606"/>
          </a:xfrm>
        </p:grpSpPr>
        <p:sp>
          <p:nvSpPr>
            <p:cNvPr id="18" name="Pyöristetty suorakulmio 17">
              <a:extLst>
                <a:ext uri="{FF2B5EF4-FFF2-40B4-BE49-F238E27FC236}">
                  <a16:creationId xmlns:a16="http://schemas.microsoft.com/office/drawing/2014/main" xmlns="" id="{04276818-8CC8-4D3E-8455-5FC8E1A67D1C}"/>
                </a:ext>
              </a:extLst>
            </p:cNvPr>
            <p:cNvSpPr/>
            <p:nvPr/>
          </p:nvSpPr>
          <p:spPr>
            <a:xfrm>
              <a:off x="8538885" y="2925748"/>
              <a:ext cx="649507" cy="1525978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xmlns="" id="{F84AC935-45C1-4DDA-8009-0786A55A73D9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Puolivapaa piirto 22">
              <a:extLst>
                <a:ext uri="{FF2B5EF4-FFF2-40B4-BE49-F238E27FC236}">
                  <a16:creationId xmlns:a16="http://schemas.microsoft.com/office/drawing/2014/main" xmlns="" id="{0BFA40EE-16EE-414A-8571-E5868CEFC32C}"/>
                </a:ext>
              </a:extLst>
            </p:cNvPr>
            <p:cNvSpPr/>
            <p:nvPr/>
          </p:nvSpPr>
          <p:spPr>
            <a:xfrm rot="770041" flipH="1">
              <a:off x="8037973" y="295246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Puolivapaa piirto 23">
              <a:extLst>
                <a:ext uri="{FF2B5EF4-FFF2-40B4-BE49-F238E27FC236}">
                  <a16:creationId xmlns:a16="http://schemas.microsoft.com/office/drawing/2014/main" xmlns="" id="{FC10BAE0-E6B9-40F4-A6DC-0D16372B4D0C}"/>
                </a:ext>
              </a:extLst>
            </p:cNvPr>
            <p:cNvSpPr/>
            <p:nvPr/>
          </p:nvSpPr>
          <p:spPr>
            <a:xfrm>
              <a:off x="8225219" y="15194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Ellipsi 54">
              <a:extLst>
                <a:ext uri="{FF2B5EF4-FFF2-40B4-BE49-F238E27FC236}">
                  <a16:creationId xmlns:a16="http://schemas.microsoft.com/office/drawing/2014/main" xmlns="" id="{1DFF1CC7-55B1-40F9-910D-CB47945D156E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Ellipsi 55">
              <a:extLst>
                <a:ext uri="{FF2B5EF4-FFF2-40B4-BE49-F238E27FC236}">
                  <a16:creationId xmlns:a16="http://schemas.microsoft.com/office/drawing/2014/main" xmlns="" id="{ADF91755-C665-462E-81B9-EBB5DE858495}"/>
                </a:ext>
              </a:extLst>
            </p:cNvPr>
            <p:cNvSpPr/>
            <p:nvPr/>
          </p:nvSpPr>
          <p:spPr>
            <a:xfrm rot="748718">
              <a:off x="10006831" y="477521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Puolivapaa piirto 2">
              <a:extLst>
                <a:ext uri="{FF2B5EF4-FFF2-40B4-BE49-F238E27FC236}">
                  <a16:creationId xmlns:a16="http://schemas.microsoft.com/office/drawing/2014/main" xmlns="" id="{2E99514F-A4D4-4AA7-B302-07D43EFC1DAF}"/>
                </a:ext>
              </a:extLst>
            </p:cNvPr>
            <p:cNvSpPr/>
            <p:nvPr/>
          </p:nvSpPr>
          <p:spPr>
            <a:xfrm rot="19057963">
              <a:off x="9386714" y="3880668"/>
              <a:ext cx="925898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32">
              <a:extLst>
                <a:ext uri="{FF2B5EF4-FFF2-40B4-BE49-F238E27FC236}">
                  <a16:creationId xmlns:a16="http://schemas.microsoft.com/office/drawing/2014/main" xmlns="" id="{02D8F82B-385C-44B4-B49B-90CE1F2BCB5B}"/>
                </a:ext>
              </a:extLst>
            </p:cNvPr>
            <p:cNvSpPr/>
            <p:nvPr/>
          </p:nvSpPr>
          <p:spPr>
            <a:xfrm>
              <a:off x="8665094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Ellipsi 33">
              <a:extLst>
                <a:ext uri="{FF2B5EF4-FFF2-40B4-BE49-F238E27FC236}">
                  <a16:creationId xmlns:a16="http://schemas.microsoft.com/office/drawing/2014/main" xmlns="" id="{F3EF47CE-097E-41A6-966A-41AE339B1BFF}"/>
                </a:ext>
              </a:extLst>
            </p:cNvPr>
            <p:cNvSpPr/>
            <p:nvPr/>
          </p:nvSpPr>
          <p:spPr>
            <a:xfrm>
              <a:off x="8914750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46">
              <a:extLst>
                <a:ext uri="{FF2B5EF4-FFF2-40B4-BE49-F238E27FC236}">
                  <a16:creationId xmlns:a16="http://schemas.microsoft.com/office/drawing/2014/main" xmlns="" id="{BC204CAB-E10E-4D5C-A8A6-49F3B1CC8784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">
              <a:extLst>
                <a:ext uri="{FF2B5EF4-FFF2-40B4-BE49-F238E27FC236}">
                  <a16:creationId xmlns:a16="http://schemas.microsoft.com/office/drawing/2014/main" xmlns="" id="{06156C45-720B-4D97-A279-79D651D098DC}"/>
                </a:ext>
              </a:extLst>
            </p:cNvPr>
            <p:cNvSpPr/>
            <p:nvPr/>
          </p:nvSpPr>
          <p:spPr>
            <a:xfrm rot="14883350" flipH="1">
              <a:off x="9296085" y="2888201"/>
              <a:ext cx="101757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xmlns="" id="{351FA72C-0F9C-4765-B5A9-D6C8D3436C89}"/>
              </a:ext>
            </a:extLst>
          </p:cNvPr>
          <p:cNvSpPr txBox="1">
            <a:spLocks/>
          </p:cNvSpPr>
          <p:nvPr/>
        </p:nvSpPr>
        <p:spPr>
          <a:xfrm>
            <a:off x="-441843" y="1331251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5D24BABB-F69A-4440-A500-3374823DDF86}"/>
              </a:ext>
            </a:extLst>
          </p:cNvPr>
          <p:cNvSpPr txBox="1">
            <a:spLocks/>
          </p:cNvSpPr>
          <p:nvPr/>
        </p:nvSpPr>
        <p:spPr>
          <a:xfrm>
            <a:off x="8354669" y="1413643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26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79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Baktereid näeb palja silmaga.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89" y="2044162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716654" y="1933914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4" name="Picture 36">
            <a:extLst>
              <a:ext uri="{FF2B5EF4-FFF2-40B4-BE49-F238E27FC236}">
                <a16:creationId xmlns:a16="http://schemas.microsoft.com/office/drawing/2014/main" xmlns="" id="{7A64FE11-2722-44C7-BE6D-DFF0F9B1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3750" y="2866752"/>
            <a:ext cx="1939154" cy="3907323"/>
          </a:xfrm>
          <a:prstGeom prst="rect">
            <a:avLst/>
          </a:prstGeom>
        </p:spPr>
      </p:pic>
      <p:grpSp>
        <p:nvGrpSpPr>
          <p:cNvPr id="25" name="Rühm 24">
            <a:extLst>
              <a:ext uri="{FF2B5EF4-FFF2-40B4-BE49-F238E27FC236}">
                <a16:creationId xmlns:a16="http://schemas.microsoft.com/office/drawing/2014/main" xmlns="" id="{DFAD46B5-CF22-4DC1-99C3-00632FDB8C37}"/>
              </a:ext>
            </a:extLst>
          </p:cNvPr>
          <p:cNvGrpSpPr/>
          <p:nvPr/>
        </p:nvGrpSpPr>
        <p:grpSpPr>
          <a:xfrm>
            <a:off x="7917204" y="2883620"/>
            <a:ext cx="1939155" cy="3602820"/>
            <a:chOff x="8037973" y="1542223"/>
            <a:chExt cx="2369148" cy="4820824"/>
          </a:xfrm>
        </p:grpSpPr>
        <p:sp>
          <p:nvSpPr>
            <p:cNvPr id="26" name="Pyöristetty suorakulmio 17">
              <a:extLst>
                <a:ext uri="{FF2B5EF4-FFF2-40B4-BE49-F238E27FC236}">
                  <a16:creationId xmlns:a16="http://schemas.microsoft.com/office/drawing/2014/main" xmlns="" id="{001C282A-B0F7-42F0-BC55-88B7CBE9566F}"/>
                </a:ext>
              </a:extLst>
            </p:cNvPr>
            <p:cNvSpPr/>
            <p:nvPr/>
          </p:nvSpPr>
          <p:spPr>
            <a:xfrm>
              <a:off x="8538885" y="2925748"/>
              <a:ext cx="649506" cy="15259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18">
              <a:extLst>
                <a:ext uri="{FF2B5EF4-FFF2-40B4-BE49-F238E27FC236}">
                  <a16:creationId xmlns:a16="http://schemas.microsoft.com/office/drawing/2014/main" xmlns="" id="{B1167441-DD5A-49D5-8EF7-4938C5BC876B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2">
              <a:extLst>
                <a:ext uri="{FF2B5EF4-FFF2-40B4-BE49-F238E27FC236}">
                  <a16:creationId xmlns:a16="http://schemas.microsoft.com/office/drawing/2014/main" xmlns="" id="{BF7608CE-6F9F-4386-BC22-FA2DC01373E5}"/>
                </a:ext>
              </a:extLst>
            </p:cNvPr>
            <p:cNvSpPr/>
            <p:nvPr/>
          </p:nvSpPr>
          <p:spPr>
            <a:xfrm rot="770041" flipH="1">
              <a:off x="8037973" y="295246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Puolivapaa piirto 23">
              <a:extLst>
                <a:ext uri="{FF2B5EF4-FFF2-40B4-BE49-F238E27FC236}">
                  <a16:creationId xmlns:a16="http://schemas.microsoft.com/office/drawing/2014/main" xmlns="" id="{70DF414E-4939-45DB-88CB-3188CC4A1696}"/>
                </a:ext>
              </a:extLst>
            </p:cNvPr>
            <p:cNvSpPr/>
            <p:nvPr/>
          </p:nvSpPr>
          <p:spPr>
            <a:xfrm>
              <a:off x="8235605" y="154222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54">
              <a:extLst>
                <a:ext uri="{FF2B5EF4-FFF2-40B4-BE49-F238E27FC236}">
                  <a16:creationId xmlns:a16="http://schemas.microsoft.com/office/drawing/2014/main" xmlns="" id="{B299D288-2F6D-4C25-80A2-967DE883893D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Ellipsi 55">
              <a:extLst>
                <a:ext uri="{FF2B5EF4-FFF2-40B4-BE49-F238E27FC236}">
                  <a16:creationId xmlns:a16="http://schemas.microsoft.com/office/drawing/2014/main" xmlns="" id="{3D19B41B-BB06-4861-8D12-E53C2ADB4732}"/>
                </a:ext>
              </a:extLst>
            </p:cNvPr>
            <p:cNvSpPr/>
            <p:nvPr/>
          </p:nvSpPr>
          <p:spPr>
            <a:xfrm rot="748718">
              <a:off x="10006831" y="477521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2">
              <a:extLst>
                <a:ext uri="{FF2B5EF4-FFF2-40B4-BE49-F238E27FC236}">
                  <a16:creationId xmlns:a16="http://schemas.microsoft.com/office/drawing/2014/main" xmlns="" id="{27694534-1C3D-4337-BF8C-516AD566E1A4}"/>
                </a:ext>
              </a:extLst>
            </p:cNvPr>
            <p:cNvSpPr/>
            <p:nvPr/>
          </p:nvSpPr>
          <p:spPr>
            <a:xfrm rot="19057963">
              <a:off x="9386714" y="3880668"/>
              <a:ext cx="925898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xmlns="" id="{105A10AC-6D32-48F8-BB18-7E1F8658936C}"/>
                </a:ext>
              </a:extLst>
            </p:cNvPr>
            <p:cNvSpPr/>
            <p:nvPr/>
          </p:nvSpPr>
          <p:spPr>
            <a:xfrm>
              <a:off x="8665094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xmlns="" id="{42F9E684-9DAE-44A3-83DA-D8457CCB7B87}"/>
                </a:ext>
              </a:extLst>
            </p:cNvPr>
            <p:cNvSpPr/>
            <p:nvPr/>
          </p:nvSpPr>
          <p:spPr>
            <a:xfrm>
              <a:off x="8914750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46">
              <a:extLst>
                <a:ext uri="{FF2B5EF4-FFF2-40B4-BE49-F238E27FC236}">
                  <a16:creationId xmlns:a16="http://schemas.microsoft.com/office/drawing/2014/main" xmlns="" id="{170B1C52-5304-4761-9FAE-5E90D9606106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">
              <a:extLst>
                <a:ext uri="{FF2B5EF4-FFF2-40B4-BE49-F238E27FC236}">
                  <a16:creationId xmlns:a16="http://schemas.microsoft.com/office/drawing/2014/main" xmlns="" id="{9F316760-676F-4BCE-842C-425AEBFA56E8}"/>
                </a:ext>
              </a:extLst>
            </p:cNvPr>
            <p:cNvSpPr/>
            <p:nvPr/>
          </p:nvSpPr>
          <p:spPr>
            <a:xfrm rot="14883350" flipH="1">
              <a:off x="9296085" y="2888201"/>
              <a:ext cx="101757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019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Baktereid näeb palja silmaga.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716654" y="1933914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5" name="Rühm 24">
            <a:extLst>
              <a:ext uri="{FF2B5EF4-FFF2-40B4-BE49-F238E27FC236}">
                <a16:creationId xmlns:a16="http://schemas.microsoft.com/office/drawing/2014/main" xmlns="" id="{DFAD46B5-CF22-4DC1-99C3-00632FDB8C37}"/>
              </a:ext>
            </a:extLst>
          </p:cNvPr>
          <p:cNvGrpSpPr/>
          <p:nvPr/>
        </p:nvGrpSpPr>
        <p:grpSpPr>
          <a:xfrm>
            <a:off x="7917204" y="2883620"/>
            <a:ext cx="1939155" cy="3602820"/>
            <a:chOff x="8037973" y="1542223"/>
            <a:chExt cx="2369148" cy="4820824"/>
          </a:xfrm>
        </p:grpSpPr>
        <p:sp>
          <p:nvSpPr>
            <p:cNvPr id="26" name="Pyöristetty suorakulmio 17">
              <a:extLst>
                <a:ext uri="{FF2B5EF4-FFF2-40B4-BE49-F238E27FC236}">
                  <a16:creationId xmlns:a16="http://schemas.microsoft.com/office/drawing/2014/main" xmlns="" id="{001C282A-B0F7-42F0-BC55-88B7CBE9566F}"/>
                </a:ext>
              </a:extLst>
            </p:cNvPr>
            <p:cNvSpPr/>
            <p:nvPr/>
          </p:nvSpPr>
          <p:spPr>
            <a:xfrm>
              <a:off x="8538885" y="2925748"/>
              <a:ext cx="649506" cy="15259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18">
              <a:extLst>
                <a:ext uri="{FF2B5EF4-FFF2-40B4-BE49-F238E27FC236}">
                  <a16:creationId xmlns:a16="http://schemas.microsoft.com/office/drawing/2014/main" xmlns="" id="{B1167441-DD5A-49D5-8EF7-4938C5BC876B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2">
              <a:extLst>
                <a:ext uri="{FF2B5EF4-FFF2-40B4-BE49-F238E27FC236}">
                  <a16:creationId xmlns:a16="http://schemas.microsoft.com/office/drawing/2014/main" xmlns="" id="{BF7608CE-6F9F-4386-BC22-FA2DC01373E5}"/>
                </a:ext>
              </a:extLst>
            </p:cNvPr>
            <p:cNvSpPr/>
            <p:nvPr/>
          </p:nvSpPr>
          <p:spPr>
            <a:xfrm rot="770041" flipH="1">
              <a:off x="8037973" y="295246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Puolivapaa piirto 23">
              <a:extLst>
                <a:ext uri="{FF2B5EF4-FFF2-40B4-BE49-F238E27FC236}">
                  <a16:creationId xmlns:a16="http://schemas.microsoft.com/office/drawing/2014/main" xmlns="" id="{70DF414E-4939-45DB-88CB-3188CC4A1696}"/>
                </a:ext>
              </a:extLst>
            </p:cNvPr>
            <p:cNvSpPr/>
            <p:nvPr/>
          </p:nvSpPr>
          <p:spPr>
            <a:xfrm>
              <a:off x="8235605" y="154222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54">
              <a:extLst>
                <a:ext uri="{FF2B5EF4-FFF2-40B4-BE49-F238E27FC236}">
                  <a16:creationId xmlns:a16="http://schemas.microsoft.com/office/drawing/2014/main" xmlns="" id="{B299D288-2F6D-4C25-80A2-967DE883893D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Ellipsi 55">
              <a:extLst>
                <a:ext uri="{FF2B5EF4-FFF2-40B4-BE49-F238E27FC236}">
                  <a16:creationId xmlns:a16="http://schemas.microsoft.com/office/drawing/2014/main" xmlns="" id="{3D19B41B-BB06-4861-8D12-E53C2ADB4732}"/>
                </a:ext>
              </a:extLst>
            </p:cNvPr>
            <p:cNvSpPr/>
            <p:nvPr/>
          </p:nvSpPr>
          <p:spPr>
            <a:xfrm rot="748718">
              <a:off x="10006831" y="477521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2">
              <a:extLst>
                <a:ext uri="{FF2B5EF4-FFF2-40B4-BE49-F238E27FC236}">
                  <a16:creationId xmlns:a16="http://schemas.microsoft.com/office/drawing/2014/main" xmlns="" id="{27694534-1C3D-4337-BF8C-516AD566E1A4}"/>
                </a:ext>
              </a:extLst>
            </p:cNvPr>
            <p:cNvSpPr/>
            <p:nvPr/>
          </p:nvSpPr>
          <p:spPr>
            <a:xfrm rot="19057963">
              <a:off x="9386714" y="3880668"/>
              <a:ext cx="925898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xmlns="" id="{105A10AC-6D32-48F8-BB18-7E1F8658936C}"/>
                </a:ext>
              </a:extLst>
            </p:cNvPr>
            <p:cNvSpPr/>
            <p:nvPr/>
          </p:nvSpPr>
          <p:spPr>
            <a:xfrm>
              <a:off x="8665094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xmlns="" id="{42F9E684-9DAE-44A3-83DA-D8457CCB7B87}"/>
                </a:ext>
              </a:extLst>
            </p:cNvPr>
            <p:cNvSpPr/>
            <p:nvPr/>
          </p:nvSpPr>
          <p:spPr>
            <a:xfrm>
              <a:off x="8914750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46">
              <a:extLst>
                <a:ext uri="{FF2B5EF4-FFF2-40B4-BE49-F238E27FC236}">
                  <a16:creationId xmlns:a16="http://schemas.microsoft.com/office/drawing/2014/main" xmlns="" id="{170B1C52-5304-4761-9FAE-5E90D9606106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">
              <a:extLst>
                <a:ext uri="{FF2B5EF4-FFF2-40B4-BE49-F238E27FC236}">
                  <a16:creationId xmlns:a16="http://schemas.microsoft.com/office/drawing/2014/main" xmlns="" id="{9F316760-676F-4BCE-842C-425AEBFA56E8}"/>
                </a:ext>
              </a:extLst>
            </p:cNvPr>
            <p:cNvSpPr/>
            <p:nvPr/>
          </p:nvSpPr>
          <p:spPr>
            <a:xfrm rot="14883350" flipH="1">
              <a:off x="9296085" y="2888201"/>
              <a:ext cx="101757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007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Bakterid vajavad eluks soojust ja niiskust.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89" y="2044162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716654" y="1933914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4" name="Picture 36">
            <a:extLst>
              <a:ext uri="{FF2B5EF4-FFF2-40B4-BE49-F238E27FC236}">
                <a16:creationId xmlns:a16="http://schemas.microsoft.com/office/drawing/2014/main" xmlns="" id="{7A64FE11-2722-44C7-BE6D-DFF0F9B1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3750" y="2866752"/>
            <a:ext cx="1939154" cy="3907323"/>
          </a:xfrm>
          <a:prstGeom prst="rect">
            <a:avLst/>
          </a:prstGeom>
        </p:spPr>
      </p:pic>
      <p:grpSp>
        <p:nvGrpSpPr>
          <p:cNvPr id="25" name="Rühm 24">
            <a:extLst>
              <a:ext uri="{FF2B5EF4-FFF2-40B4-BE49-F238E27FC236}">
                <a16:creationId xmlns:a16="http://schemas.microsoft.com/office/drawing/2014/main" xmlns="" id="{DFAD46B5-CF22-4DC1-99C3-00632FDB8C37}"/>
              </a:ext>
            </a:extLst>
          </p:cNvPr>
          <p:cNvGrpSpPr/>
          <p:nvPr/>
        </p:nvGrpSpPr>
        <p:grpSpPr>
          <a:xfrm>
            <a:off x="7917204" y="2883620"/>
            <a:ext cx="1939155" cy="3602820"/>
            <a:chOff x="8037973" y="1542223"/>
            <a:chExt cx="2369148" cy="4820824"/>
          </a:xfrm>
        </p:grpSpPr>
        <p:sp>
          <p:nvSpPr>
            <p:cNvPr id="26" name="Pyöristetty suorakulmio 17">
              <a:extLst>
                <a:ext uri="{FF2B5EF4-FFF2-40B4-BE49-F238E27FC236}">
                  <a16:creationId xmlns:a16="http://schemas.microsoft.com/office/drawing/2014/main" xmlns="" id="{001C282A-B0F7-42F0-BC55-88B7CBE9566F}"/>
                </a:ext>
              </a:extLst>
            </p:cNvPr>
            <p:cNvSpPr/>
            <p:nvPr/>
          </p:nvSpPr>
          <p:spPr>
            <a:xfrm>
              <a:off x="8538885" y="2925748"/>
              <a:ext cx="649506" cy="15259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18">
              <a:extLst>
                <a:ext uri="{FF2B5EF4-FFF2-40B4-BE49-F238E27FC236}">
                  <a16:creationId xmlns:a16="http://schemas.microsoft.com/office/drawing/2014/main" xmlns="" id="{B1167441-DD5A-49D5-8EF7-4938C5BC876B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2">
              <a:extLst>
                <a:ext uri="{FF2B5EF4-FFF2-40B4-BE49-F238E27FC236}">
                  <a16:creationId xmlns:a16="http://schemas.microsoft.com/office/drawing/2014/main" xmlns="" id="{BF7608CE-6F9F-4386-BC22-FA2DC01373E5}"/>
                </a:ext>
              </a:extLst>
            </p:cNvPr>
            <p:cNvSpPr/>
            <p:nvPr/>
          </p:nvSpPr>
          <p:spPr>
            <a:xfrm rot="770041" flipH="1">
              <a:off x="8037973" y="295246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Puolivapaa piirto 23">
              <a:extLst>
                <a:ext uri="{FF2B5EF4-FFF2-40B4-BE49-F238E27FC236}">
                  <a16:creationId xmlns:a16="http://schemas.microsoft.com/office/drawing/2014/main" xmlns="" id="{70DF414E-4939-45DB-88CB-3188CC4A1696}"/>
                </a:ext>
              </a:extLst>
            </p:cNvPr>
            <p:cNvSpPr/>
            <p:nvPr/>
          </p:nvSpPr>
          <p:spPr>
            <a:xfrm>
              <a:off x="8235605" y="154222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54">
              <a:extLst>
                <a:ext uri="{FF2B5EF4-FFF2-40B4-BE49-F238E27FC236}">
                  <a16:creationId xmlns:a16="http://schemas.microsoft.com/office/drawing/2014/main" xmlns="" id="{B299D288-2F6D-4C25-80A2-967DE883893D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Ellipsi 55">
              <a:extLst>
                <a:ext uri="{FF2B5EF4-FFF2-40B4-BE49-F238E27FC236}">
                  <a16:creationId xmlns:a16="http://schemas.microsoft.com/office/drawing/2014/main" xmlns="" id="{3D19B41B-BB06-4861-8D12-E53C2ADB4732}"/>
                </a:ext>
              </a:extLst>
            </p:cNvPr>
            <p:cNvSpPr/>
            <p:nvPr/>
          </p:nvSpPr>
          <p:spPr>
            <a:xfrm rot="748718">
              <a:off x="10006831" y="477521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2">
              <a:extLst>
                <a:ext uri="{FF2B5EF4-FFF2-40B4-BE49-F238E27FC236}">
                  <a16:creationId xmlns:a16="http://schemas.microsoft.com/office/drawing/2014/main" xmlns="" id="{27694534-1C3D-4337-BF8C-516AD566E1A4}"/>
                </a:ext>
              </a:extLst>
            </p:cNvPr>
            <p:cNvSpPr/>
            <p:nvPr/>
          </p:nvSpPr>
          <p:spPr>
            <a:xfrm rot="19057963">
              <a:off x="9386714" y="3880668"/>
              <a:ext cx="925898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xmlns="" id="{105A10AC-6D32-48F8-BB18-7E1F8658936C}"/>
                </a:ext>
              </a:extLst>
            </p:cNvPr>
            <p:cNvSpPr/>
            <p:nvPr/>
          </p:nvSpPr>
          <p:spPr>
            <a:xfrm>
              <a:off x="8665094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xmlns="" id="{42F9E684-9DAE-44A3-83DA-D8457CCB7B87}"/>
                </a:ext>
              </a:extLst>
            </p:cNvPr>
            <p:cNvSpPr/>
            <p:nvPr/>
          </p:nvSpPr>
          <p:spPr>
            <a:xfrm>
              <a:off x="8914750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46">
              <a:extLst>
                <a:ext uri="{FF2B5EF4-FFF2-40B4-BE49-F238E27FC236}">
                  <a16:creationId xmlns:a16="http://schemas.microsoft.com/office/drawing/2014/main" xmlns="" id="{170B1C52-5304-4761-9FAE-5E90D9606106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">
              <a:extLst>
                <a:ext uri="{FF2B5EF4-FFF2-40B4-BE49-F238E27FC236}">
                  <a16:creationId xmlns:a16="http://schemas.microsoft.com/office/drawing/2014/main" xmlns="" id="{9F316760-676F-4BCE-842C-425AEBFA56E8}"/>
                </a:ext>
              </a:extLst>
            </p:cNvPr>
            <p:cNvSpPr/>
            <p:nvPr/>
          </p:nvSpPr>
          <p:spPr>
            <a:xfrm rot="14883350" flipH="1">
              <a:off x="9296085" y="2888201"/>
              <a:ext cx="101757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082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Bakterid vajavad eluks soojust ja niiskust.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89" y="2044162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4" name="Picture 36">
            <a:extLst>
              <a:ext uri="{FF2B5EF4-FFF2-40B4-BE49-F238E27FC236}">
                <a16:creationId xmlns:a16="http://schemas.microsoft.com/office/drawing/2014/main" xmlns="" id="{7A64FE11-2722-44C7-BE6D-DFF0F9B1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3750" y="2866752"/>
            <a:ext cx="1939154" cy="39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09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Bakterid lagundavad elusorganismide jäänuseid.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89" y="2044162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716654" y="1933914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4" name="Picture 36">
            <a:extLst>
              <a:ext uri="{FF2B5EF4-FFF2-40B4-BE49-F238E27FC236}">
                <a16:creationId xmlns:a16="http://schemas.microsoft.com/office/drawing/2014/main" xmlns="" id="{7A64FE11-2722-44C7-BE6D-DFF0F9B1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3750" y="2866752"/>
            <a:ext cx="1939154" cy="3907323"/>
          </a:xfrm>
          <a:prstGeom prst="rect">
            <a:avLst/>
          </a:prstGeom>
        </p:spPr>
      </p:pic>
      <p:grpSp>
        <p:nvGrpSpPr>
          <p:cNvPr id="25" name="Rühm 24">
            <a:extLst>
              <a:ext uri="{FF2B5EF4-FFF2-40B4-BE49-F238E27FC236}">
                <a16:creationId xmlns:a16="http://schemas.microsoft.com/office/drawing/2014/main" xmlns="" id="{DFAD46B5-CF22-4DC1-99C3-00632FDB8C37}"/>
              </a:ext>
            </a:extLst>
          </p:cNvPr>
          <p:cNvGrpSpPr/>
          <p:nvPr/>
        </p:nvGrpSpPr>
        <p:grpSpPr>
          <a:xfrm>
            <a:off x="7917204" y="2883620"/>
            <a:ext cx="1939155" cy="3602820"/>
            <a:chOff x="8037973" y="1542223"/>
            <a:chExt cx="2369148" cy="4820824"/>
          </a:xfrm>
        </p:grpSpPr>
        <p:sp>
          <p:nvSpPr>
            <p:cNvPr id="26" name="Pyöristetty suorakulmio 17">
              <a:extLst>
                <a:ext uri="{FF2B5EF4-FFF2-40B4-BE49-F238E27FC236}">
                  <a16:creationId xmlns:a16="http://schemas.microsoft.com/office/drawing/2014/main" xmlns="" id="{001C282A-B0F7-42F0-BC55-88B7CBE9566F}"/>
                </a:ext>
              </a:extLst>
            </p:cNvPr>
            <p:cNvSpPr/>
            <p:nvPr/>
          </p:nvSpPr>
          <p:spPr>
            <a:xfrm>
              <a:off x="8538885" y="2925748"/>
              <a:ext cx="649506" cy="15259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18">
              <a:extLst>
                <a:ext uri="{FF2B5EF4-FFF2-40B4-BE49-F238E27FC236}">
                  <a16:creationId xmlns:a16="http://schemas.microsoft.com/office/drawing/2014/main" xmlns="" id="{B1167441-DD5A-49D5-8EF7-4938C5BC876B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2">
              <a:extLst>
                <a:ext uri="{FF2B5EF4-FFF2-40B4-BE49-F238E27FC236}">
                  <a16:creationId xmlns:a16="http://schemas.microsoft.com/office/drawing/2014/main" xmlns="" id="{BF7608CE-6F9F-4386-BC22-FA2DC01373E5}"/>
                </a:ext>
              </a:extLst>
            </p:cNvPr>
            <p:cNvSpPr/>
            <p:nvPr/>
          </p:nvSpPr>
          <p:spPr>
            <a:xfrm rot="770041" flipH="1">
              <a:off x="8037973" y="295246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Puolivapaa piirto 23">
              <a:extLst>
                <a:ext uri="{FF2B5EF4-FFF2-40B4-BE49-F238E27FC236}">
                  <a16:creationId xmlns:a16="http://schemas.microsoft.com/office/drawing/2014/main" xmlns="" id="{70DF414E-4939-45DB-88CB-3188CC4A1696}"/>
                </a:ext>
              </a:extLst>
            </p:cNvPr>
            <p:cNvSpPr/>
            <p:nvPr/>
          </p:nvSpPr>
          <p:spPr>
            <a:xfrm>
              <a:off x="8235605" y="154222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54">
              <a:extLst>
                <a:ext uri="{FF2B5EF4-FFF2-40B4-BE49-F238E27FC236}">
                  <a16:creationId xmlns:a16="http://schemas.microsoft.com/office/drawing/2014/main" xmlns="" id="{B299D288-2F6D-4C25-80A2-967DE883893D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Ellipsi 55">
              <a:extLst>
                <a:ext uri="{FF2B5EF4-FFF2-40B4-BE49-F238E27FC236}">
                  <a16:creationId xmlns:a16="http://schemas.microsoft.com/office/drawing/2014/main" xmlns="" id="{3D19B41B-BB06-4861-8D12-E53C2ADB4732}"/>
                </a:ext>
              </a:extLst>
            </p:cNvPr>
            <p:cNvSpPr/>
            <p:nvPr/>
          </p:nvSpPr>
          <p:spPr>
            <a:xfrm rot="748718">
              <a:off x="10006831" y="477521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2">
              <a:extLst>
                <a:ext uri="{FF2B5EF4-FFF2-40B4-BE49-F238E27FC236}">
                  <a16:creationId xmlns:a16="http://schemas.microsoft.com/office/drawing/2014/main" xmlns="" id="{27694534-1C3D-4337-BF8C-516AD566E1A4}"/>
                </a:ext>
              </a:extLst>
            </p:cNvPr>
            <p:cNvSpPr/>
            <p:nvPr/>
          </p:nvSpPr>
          <p:spPr>
            <a:xfrm rot="19057963">
              <a:off x="9386714" y="3880668"/>
              <a:ext cx="925898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xmlns="" id="{105A10AC-6D32-48F8-BB18-7E1F8658936C}"/>
                </a:ext>
              </a:extLst>
            </p:cNvPr>
            <p:cNvSpPr/>
            <p:nvPr/>
          </p:nvSpPr>
          <p:spPr>
            <a:xfrm>
              <a:off x="8665094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xmlns="" id="{42F9E684-9DAE-44A3-83DA-D8457CCB7B87}"/>
                </a:ext>
              </a:extLst>
            </p:cNvPr>
            <p:cNvSpPr/>
            <p:nvPr/>
          </p:nvSpPr>
          <p:spPr>
            <a:xfrm>
              <a:off x="8914750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46">
              <a:extLst>
                <a:ext uri="{FF2B5EF4-FFF2-40B4-BE49-F238E27FC236}">
                  <a16:creationId xmlns:a16="http://schemas.microsoft.com/office/drawing/2014/main" xmlns="" id="{170B1C52-5304-4761-9FAE-5E90D9606106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">
              <a:extLst>
                <a:ext uri="{FF2B5EF4-FFF2-40B4-BE49-F238E27FC236}">
                  <a16:creationId xmlns:a16="http://schemas.microsoft.com/office/drawing/2014/main" xmlns="" id="{9F316760-676F-4BCE-842C-425AEBFA56E8}"/>
                </a:ext>
              </a:extLst>
            </p:cNvPr>
            <p:cNvSpPr/>
            <p:nvPr/>
          </p:nvSpPr>
          <p:spPr>
            <a:xfrm rot="14883350" flipH="1">
              <a:off x="9296085" y="2888201"/>
              <a:ext cx="101757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07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000" b="1" dirty="0" err="1">
                <a:latin typeface="MV Boli" panose="02000500030200090000" pitchFamily="2" charset="0"/>
                <a:cs typeface="MV Boli" panose="02000500030200090000" pitchFamily="2" charset="0"/>
              </a:rPr>
              <a:t>umb</a:t>
            </a:r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 vastus on õige</a:t>
            </a:r>
            <a:r>
              <a:rPr lang="fi-FI" sz="8000" b="1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Bakterid lagundavad elusorganismide jäänuseid.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89" y="2044162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4" name="Picture 36">
            <a:extLst>
              <a:ext uri="{FF2B5EF4-FFF2-40B4-BE49-F238E27FC236}">
                <a16:creationId xmlns:a16="http://schemas.microsoft.com/office/drawing/2014/main" xmlns="" id="{7A64FE11-2722-44C7-BE6D-DFF0F9B1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3750" y="2866752"/>
            <a:ext cx="1939154" cy="39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67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Kõik bakterid põhjustavad haigusi.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89" y="2044162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716654" y="1933914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4" name="Picture 36">
            <a:extLst>
              <a:ext uri="{FF2B5EF4-FFF2-40B4-BE49-F238E27FC236}">
                <a16:creationId xmlns:a16="http://schemas.microsoft.com/office/drawing/2014/main" xmlns="" id="{7A64FE11-2722-44C7-BE6D-DFF0F9B1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3750" y="2866752"/>
            <a:ext cx="1939154" cy="3907323"/>
          </a:xfrm>
          <a:prstGeom prst="rect">
            <a:avLst/>
          </a:prstGeom>
        </p:spPr>
      </p:pic>
      <p:grpSp>
        <p:nvGrpSpPr>
          <p:cNvPr id="25" name="Rühm 24">
            <a:extLst>
              <a:ext uri="{FF2B5EF4-FFF2-40B4-BE49-F238E27FC236}">
                <a16:creationId xmlns:a16="http://schemas.microsoft.com/office/drawing/2014/main" xmlns="" id="{DFAD46B5-CF22-4DC1-99C3-00632FDB8C37}"/>
              </a:ext>
            </a:extLst>
          </p:cNvPr>
          <p:cNvGrpSpPr/>
          <p:nvPr/>
        </p:nvGrpSpPr>
        <p:grpSpPr>
          <a:xfrm>
            <a:off x="7917204" y="2883620"/>
            <a:ext cx="1939155" cy="3602820"/>
            <a:chOff x="8037973" y="1542223"/>
            <a:chExt cx="2369148" cy="4820824"/>
          </a:xfrm>
        </p:grpSpPr>
        <p:sp>
          <p:nvSpPr>
            <p:cNvPr id="26" name="Pyöristetty suorakulmio 17">
              <a:extLst>
                <a:ext uri="{FF2B5EF4-FFF2-40B4-BE49-F238E27FC236}">
                  <a16:creationId xmlns:a16="http://schemas.microsoft.com/office/drawing/2014/main" xmlns="" id="{001C282A-B0F7-42F0-BC55-88B7CBE9566F}"/>
                </a:ext>
              </a:extLst>
            </p:cNvPr>
            <p:cNvSpPr/>
            <p:nvPr/>
          </p:nvSpPr>
          <p:spPr>
            <a:xfrm>
              <a:off x="8538885" y="2925748"/>
              <a:ext cx="649506" cy="15259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18">
              <a:extLst>
                <a:ext uri="{FF2B5EF4-FFF2-40B4-BE49-F238E27FC236}">
                  <a16:creationId xmlns:a16="http://schemas.microsoft.com/office/drawing/2014/main" xmlns="" id="{B1167441-DD5A-49D5-8EF7-4938C5BC876B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2">
              <a:extLst>
                <a:ext uri="{FF2B5EF4-FFF2-40B4-BE49-F238E27FC236}">
                  <a16:creationId xmlns:a16="http://schemas.microsoft.com/office/drawing/2014/main" xmlns="" id="{BF7608CE-6F9F-4386-BC22-FA2DC01373E5}"/>
                </a:ext>
              </a:extLst>
            </p:cNvPr>
            <p:cNvSpPr/>
            <p:nvPr/>
          </p:nvSpPr>
          <p:spPr>
            <a:xfrm rot="770041" flipH="1">
              <a:off x="8037973" y="295246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Puolivapaa piirto 23">
              <a:extLst>
                <a:ext uri="{FF2B5EF4-FFF2-40B4-BE49-F238E27FC236}">
                  <a16:creationId xmlns:a16="http://schemas.microsoft.com/office/drawing/2014/main" xmlns="" id="{70DF414E-4939-45DB-88CB-3188CC4A1696}"/>
                </a:ext>
              </a:extLst>
            </p:cNvPr>
            <p:cNvSpPr/>
            <p:nvPr/>
          </p:nvSpPr>
          <p:spPr>
            <a:xfrm>
              <a:off x="8235605" y="154222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54">
              <a:extLst>
                <a:ext uri="{FF2B5EF4-FFF2-40B4-BE49-F238E27FC236}">
                  <a16:creationId xmlns:a16="http://schemas.microsoft.com/office/drawing/2014/main" xmlns="" id="{B299D288-2F6D-4C25-80A2-967DE883893D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Ellipsi 55">
              <a:extLst>
                <a:ext uri="{FF2B5EF4-FFF2-40B4-BE49-F238E27FC236}">
                  <a16:creationId xmlns:a16="http://schemas.microsoft.com/office/drawing/2014/main" xmlns="" id="{3D19B41B-BB06-4861-8D12-E53C2ADB4732}"/>
                </a:ext>
              </a:extLst>
            </p:cNvPr>
            <p:cNvSpPr/>
            <p:nvPr/>
          </p:nvSpPr>
          <p:spPr>
            <a:xfrm rot="748718">
              <a:off x="10006831" y="477521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2">
              <a:extLst>
                <a:ext uri="{FF2B5EF4-FFF2-40B4-BE49-F238E27FC236}">
                  <a16:creationId xmlns:a16="http://schemas.microsoft.com/office/drawing/2014/main" xmlns="" id="{27694534-1C3D-4337-BF8C-516AD566E1A4}"/>
                </a:ext>
              </a:extLst>
            </p:cNvPr>
            <p:cNvSpPr/>
            <p:nvPr/>
          </p:nvSpPr>
          <p:spPr>
            <a:xfrm rot="19057963">
              <a:off x="9386714" y="3880668"/>
              <a:ext cx="925898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xmlns="" id="{105A10AC-6D32-48F8-BB18-7E1F8658936C}"/>
                </a:ext>
              </a:extLst>
            </p:cNvPr>
            <p:cNvSpPr/>
            <p:nvPr/>
          </p:nvSpPr>
          <p:spPr>
            <a:xfrm>
              <a:off x="8665094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xmlns="" id="{42F9E684-9DAE-44A3-83DA-D8457CCB7B87}"/>
                </a:ext>
              </a:extLst>
            </p:cNvPr>
            <p:cNvSpPr/>
            <p:nvPr/>
          </p:nvSpPr>
          <p:spPr>
            <a:xfrm>
              <a:off x="8914750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46">
              <a:extLst>
                <a:ext uri="{FF2B5EF4-FFF2-40B4-BE49-F238E27FC236}">
                  <a16:creationId xmlns:a16="http://schemas.microsoft.com/office/drawing/2014/main" xmlns="" id="{170B1C52-5304-4761-9FAE-5E90D9606106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">
              <a:extLst>
                <a:ext uri="{FF2B5EF4-FFF2-40B4-BE49-F238E27FC236}">
                  <a16:creationId xmlns:a16="http://schemas.microsoft.com/office/drawing/2014/main" xmlns="" id="{9F316760-676F-4BCE-842C-425AEBFA56E8}"/>
                </a:ext>
              </a:extLst>
            </p:cNvPr>
            <p:cNvSpPr/>
            <p:nvPr/>
          </p:nvSpPr>
          <p:spPr>
            <a:xfrm rot="14883350" flipH="1">
              <a:off x="9296085" y="2888201"/>
              <a:ext cx="101757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199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Kõik bakterid põhjustavad haigusi.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716654" y="1933914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5" name="Rühm 24">
            <a:extLst>
              <a:ext uri="{FF2B5EF4-FFF2-40B4-BE49-F238E27FC236}">
                <a16:creationId xmlns:a16="http://schemas.microsoft.com/office/drawing/2014/main" xmlns="" id="{DFAD46B5-CF22-4DC1-99C3-00632FDB8C37}"/>
              </a:ext>
            </a:extLst>
          </p:cNvPr>
          <p:cNvGrpSpPr/>
          <p:nvPr/>
        </p:nvGrpSpPr>
        <p:grpSpPr>
          <a:xfrm>
            <a:off x="7917204" y="2883620"/>
            <a:ext cx="1939155" cy="3602820"/>
            <a:chOff x="8037973" y="1542223"/>
            <a:chExt cx="2369148" cy="4820824"/>
          </a:xfrm>
        </p:grpSpPr>
        <p:sp>
          <p:nvSpPr>
            <p:cNvPr id="26" name="Pyöristetty suorakulmio 17">
              <a:extLst>
                <a:ext uri="{FF2B5EF4-FFF2-40B4-BE49-F238E27FC236}">
                  <a16:creationId xmlns:a16="http://schemas.microsoft.com/office/drawing/2014/main" xmlns="" id="{001C282A-B0F7-42F0-BC55-88B7CBE9566F}"/>
                </a:ext>
              </a:extLst>
            </p:cNvPr>
            <p:cNvSpPr/>
            <p:nvPr/>
          </p:nvSpPr>
          <p:spPr>
            <a:xfrm>
              <a:off x="8538885" y="2925748"/>
              <a:ext cx="649506" cy="15259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18">
              <a:extLst>
                <a:ext uri="{FF2B5EF4-FFF2-40B4-BE49-F238E27FC236}">
                  <a16:creationId xmlns:a16="http://schemas.microsoft.com/office/drawing/2014/main" xmlns="" id="{B1167441-DD5A-49D5-8EF7-4938C5BC876B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2">
              <a:extLst>
                <a:ext uri="{FF2B5EF4-FFF2-40B4-BE49-F238E27FC236}">
                  <a16:creationId xmlns:a16="http://schemas.microsoft.com/office/drawing/2014/main" xmlns="" id="{BF7608CE-6F9F-4386-BC22-FA2DC01373E5}"/>
                </a:ext>
              </a:extLst>
            </p:cNvPr>
            <p:cNvSpPr/>
            <p:nvPr/>
          </p:nvSpPr>
          <p:spPr>
            <a:xfrm rot="770041" flipH="1">
              <a:off x="8037973" y="295246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Puolivapaa piirto 23">
              <a:extLst>
                <a:ext uri="{FF2B5EF4-FFF2-40B4-BE49-F238E27FC236}">
                  <a16:creationId xmlns:a16="http://schemas.microsoft.com/office/drawing/2014/main" xmlns="" id="{70DF414E-4939-45DB-88CB-3188CC4A1696}"/>
                </a:ext>
              </a:extLst>
            </p:cNvPr>
            <p:cNvSpPr/>
            <p:nvPr/>
          </p:nvSpPr>
          <p:spPr>
            <a:xfrm>
              <a:off x="8235605" y="154222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54">
              <a:extLst>
                <a:ext uri="{FF2B5EF4-FFF2-40B4-BE49-F238E27FC236}">
                  <a16:creationId xmlns:a16="http://schemas.microsoft.com/office/drawing/2014/main" xmlns="" id="{B299D288-2F6D-4C25-80A2-967DE883893D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Ellipsi 55">
              <a:extLst>
                <a:ext uri="{FF2B5EF4-FFF2-40B4-BE49-F238E27FC236}">
                  <a16:creationId xmlns:a16="http://schemas.microsoft.com/office/drawing/2014/main" xmlns="" id="{3D19B41B-BB06-4861-8D12-E53C2ADB4732}"/>
                </a:ext>
              </a:extLst>
            </p:cNvPr>
            <p:cNvSpPr/>
            <p:nvPr/>
          </p:nvSpPr>
          <p:spPr>
            <a:xfrm rot="748718">
              <a:off x="10006831" y="477521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2">
              <a:extLst>
                <a:ext uri="{FF2B5EF4-FFF2-40B4-BE49-F238E27FC236}">
                  <a16:creationId xmlns:a16="http://schemas.microsoft.com/office/drawing/2014/main" xmlns="" id="{27694534-1C3D-4337-BF8C-516AD566E1A4}"/>
                </a:ext>
              </a:extLst>
            </p:cNvPr>
            <p:cNvSpPr/>
            <p:nvPr/>
          </p:nvSpPr>
          <p:spPr>
            <a:xfrm rot="19057963">
              <a:off x="9386714" y="3880668"/>
              <a:ext cx="925898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xmlns="" id="{105A10AC-6D32-48F8-BB18-7E1F8658936C}"/>
                </a:ext>
              </a:extLst>
            </p:cNvPr>
            <p:cNvSpPr/>
            <p:nvPr/>
          </p:nvSpPr>
          <p:spPr>
            <a:xfrm>
              <a:off x="8665094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xmlns="" id="{42F9E684-9DAE-44A3-83DA-D8457CCB7B87}"/>
                </a:ext>
              </a:extLst>
            </p:cNvPr>
            <p:cNvSpPr/>
            <p:nvPr/>
          </p:nvSpPr>
          <p:spPr>
            <a:xfrm>
              <a:off x="8914750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46">
              <a:extLst>
                <a:ext uri="{FF2B5EF4-FFF2-40B4-BE49-F238E27FC236}">
                  <a16:creationId xmlns:a16="http://schemas.microsoft.com/office/drawing/2014/main" xmlns="" id="{170B1C52-5304-4761-9FAE-5E90D9606106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">
              <a:extLst>
                <a:ext uri="{FF2B5EF4-FFF2-40B4-BE49-F238E27FC236}">
                  <a16:creationId xmlns:a16="http://schemas.microsoft.com/office/drawing/2014/main" xmlns="" id="{9F316760-676F-4BCE-842C-425AEBFA56E8}"/>
                </a:ext>
              </a:extLst>
            </p:cNvPr>
            <p:cNvSpPr/>
            <p:nvPr/>
          </p:nvSpPr>
          <p:spPr>
            <a:xfrm rot="14883350" flipH="1">
              <a:off x="9296085" y="2888201"/>
              <a:ext cx="101757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805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Toiduainetööstuses kasutatakse baktereid.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89" y="2044162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716654" y="1933914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4" name="Picture 36">
            <a:extLst>
              <a:ext uri="{FF2B5EF4-FFF2-40B4-BE49-F238E27FC236}">
                <a16:creationId xmlns:a16="http://schemas.microsoft.com/office/drawing/2014/main" xmlns="" id="{7A64FE11-2722-44C7-BE6D-DFF0F9B1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3750" y="2866752"/>
            <a:ext cx="1939154" cy="3907323"/>
          </a:xfrm>
          <a:prstGeom prst="rect">
            <a:avLst/>
          </a:prstGeom>
        </p:spPr>
      </p:pic>
      <p:grpSp>
        <p:nvGrpSpPr>
          <p:cNvPr id="25" name="Rühm 24">
            <a:extLst>
              <a:ext uri="{FF2B5EF4-FFF2-40B4-BE49-F238E27FC236}">
                <a16:creationId xmlns:a16="http://schemas.microsoft.com/office/drawing/2014/main" xmlns="" id="{DFAD46B5-CF22-4DC1-99C3-00632FDB8C37}"/>
              </a:ext>
            </a:extLst>
          </p:cNvPr>
          <p:cNvGrpSpPr/>
          <p:nvPr/>
        </p:nvGrpSpPr>
        <p:grpSpPr>
          <a:xfrm>
            <a:off x="7917204" y="2883620"/>
            <a:ext cx="1939155" cy="3602820"/>
            <a:chOff x="8037973" y="1542223"/>
            <a:chExt cx="2369148" cy="4820824"/>
          </a:xfrm>
        </p:grpSpPr>
        <p:sp>
          <p:nvSpPr>
            <p:cNvPr id="26" name="Pyöristetty suorakulmio 17">
              <a:extLst>
                <a:ext uri="{FF2B5EF4-FFF2-40B4-BE49-F238E27FC236}">
                  <a16:creationId xmlns:a16="http://schemas.microsoft.com/office/drawing/2014/main" xmlns="" id="{001C282A-B0F7-42F0-BC55-88B7CBE9566F}"/>
                </a:ext>
              </a:extLst>
            </p:cNvPr>
            <p:cNvSpPr/>
            <p:nvPr/>
          </p:nvSpPr>
          <p:spPr>
            <a:xfrm>
              <a:off x="8538885" y="2925748"/>
              <a:ext cx="649506" cy="152597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Ellipsi 18">
              <a:extLst>
                <a:ext uri="{FF2B5EF4-FFF2-40B4-BE49-F238E27FC236}">
                  <a16:creationId xmlns:a16="http://schemas.microsoft.com/office/drawing/2014/main" xmlns="" id="{B1167441-DD5A-49D5-8EF7-4938C5BC876B}"/>
                </a:ext>
              </a:extLst>
            </p:cNvPr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Puolivapaa piirto 22">
              <a:extLst>
                <a:ext uri="{FF2B5EF4-FFF2-40B4-BE49-F238E27FC236}">
                  <a16:creationId xmlns:a16="http://schemas.microsoft.com/office/drawing/2014/main" xmlns="" id="{BF7608CE-6F9F-4386-BC22-FA2DC01373E5}"/>
                </a:ext>
              </a:extLst>
            </p:cNvPr>
            <p:cNvSpPr/>
            <p:nvPr/>
          </p:nvSpPr>
          <p:spPr>
            <a:xfrm rot="770041" flipH="1">
              <a:off x="8037973" y="295246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Puolivapaa piirto 23">
              <a:extLst>
                <a:ext uri="{FF2B5EF4-FFF2-40B4-BE49-F238E27FC236}">
                  <a16:creationId xmlns:a16="http://schemas.microsoft.com/office/drawing/2014/main" xmlns="" id="{70DF414E-4939-45DB-88CB-3188CC4A1696}"/>
                </a:ext>
              </a:extLst>
            </p:cNvPr>
            <p:cNvSpPr/>
            <p:nvPr/>
          </p:nvSpPr>
          <p:spPr>
            <a:xfrm>
              <a:off x="8235605" y="1542223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Ellipsi 54">
              <a:extLst>
                <a:ext uri="{FF2B5EF4-FFF2-40B4-BE49-F238E27FC236}">
                  <a16:creationId xmlns:a16="http://schemas.microsoft.com/office/drawing/2014/main" xmlns="" id="{B299D288-2F6D-4C25-80A2-967DE883893D}"/>
                </a:ext>
              </a:extLst>
            </p:cNvPr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Ellipsi 55">
              <a:extLst>
                <a:ext uri="{FF2B5EF4-FFF2-40B4-BE49-F238E27FC236}">
                  <a16:creationId xmlns:a16="http://schemas.microsoft.com/office/drawing/2014/main" xmlns="" id="{3D19B41B-BB06-4861-8D12-E53C2ADB4732}"/>
                </a:ext>
              </a:extLst>
            </p:cNvPr>
            <p:cNvSpPr/>
            <p:nvPr/>
          </p:nvSpPr>
          <p:spPr>
            <a:xfrm rot="748718">
              <a:off x="10006831" y="477521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2">
              <a:extLst>
                <a:ext uri="{FF2B5EF4-FFF2-40B4-BE49-F238E27FC236}">
                  <a16:creationId xmlns:a16="http://schemas.microsoft.com/office/drawing/2014/main" xmlns="" id="{27694534-1C3D-4337-BF8C-516AD566E1A4}"/>
                </a:ext>
              </a:extLst>
            </p:cNvPr>
            <p:cNvSpPr/>
            <p:nvPr/>
          </p:nvSpPr>
          <p:spPr>
            <a:xfrm rot="19057963">
              <a:off x="9386714" y="3880668"/>
              <a:ext cx="925898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xmlns="" id="{105A10AC-6D32-48F8-BB18-7E1F8658936C}"/>
                </a:ext>
              </a:extLst>
            </p:cNvPr>
            <p:cNvSpPr/>
            <p:nvPr/>
          </p:nvSpPr>
          <p:spPr>
            <a:xfrm>
              <a:off x="8665094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xmlns="" id="{42F9E684-9DAE-44A3-83DA-D8457CCB7B87}"/>
                </a:ext>
              </a:extLst>
            </p:cNvPr>
            <p:cNvSpPr/>
            <p:nvPr/>
          </p:nvSpPr>
          <p:spPr>
            <a:xfrm>
              <a:off x="8914750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46">
              <a:extLst>
                <a:ext uri="{FF2B5EF4-FFF2-40B4-BE49-F238E27FC236}">
                  <a16:creationId xmlns:a16="http://schemas.microsoft.com/office/drawing/2014/main" xmlns="" id="{170B1C52-5304-4761-9FAE-5E90D9606106}"/>
                </a:ext>
              </a:extLst>
            </p:cNvPr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2">
              <a:extLst>
                <a:ext uri="{FF2B5EF4-FFF2-40B4-BE49-F238E27FC236}">
                  <a16:creationId xmlns:a16="http://schemas.microsoft.com/office/drawing/2014/main" xmlns="" id="{9F316760-676F-4BCE-842C-425AEBFA56E8}"/>
                </a:ext>
              </a:extLst>
            </p:cNvPr>
            <p:cNvSpPr/>
            <p:nvPr/>
          </p:nvSpPr>
          <p:spPr>
            <a:xfrm rot="14883350" flipH="1">
              <a:off x="9296085" y="2888201"/>
              <a:ext cx="1017575" cy="919297"/>
            </a:xfrm>
            <a:custGeom>
              <a:avLst/>
              <a:gdLst>
                <a:gd name="connsiteX0" fmla="*/ 0 w 665055"/>
                <a:gd name="connsiteY0" fmla="*/ 0 h 1089888"/>
                <a:gd name="connsiteX1" fmla="*/ 663468 w 665055"/>
                <a:gd name="connsiteY1" fmla="*/ 398046 h 1089888"/>
                <a:gd name="connsiteX2" fmla="*/ 199041 w 665055"/>
                <a:gd name="connsiteY2" fmla="*/ 1089888 h 10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055" h="1089888">
                  <a:moveTo>
                    <a:pt x="0" y="0"/>
                  </a:moveTo>
                  <a:cubicBezTo>
                    <a:pt x="315147" y="108199"/>
                    <a:pt x="630295" y="216398"/>
                    <a:pt x="663468" y="398046"/>
                  </a:cubicBezTo>
                  <a:cubicBezTo>
                    <a:pt x="696641" y="579694"/>
                    <a:pt x="199041" y="1089888"/>
                    <a:pt x="199041" y="108988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977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Toiduainetööstuses kasutatakse baktereid.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89" y="2044162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4" name="Picture 36">
            <a:extLst>
              <a:ext uri="{FF2B5EF4-FFF2-40B4-BE49-F238E27FC236}">
                <a16:creationId xmlns:a16="http://schemas.microsoft.com/office/drawing/2014/main" xmlns="" id="{7A64FE11-2722-44C7-BE6D-DFF0F9B1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3750" y="2866752"/>
            <a:ext cx="1939154" cy="39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9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xmlns="" id="{24435C61-DCB0-4D0D-8D3C-7C012E60B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97" y="1505039"/>
            <a:ext cx="1358292" cy="5187269"/>
          </a:xfrm>
          <a:prstGeom prst="rect">
            <a:avLst/>
          </a:prstGeom>
        </p:spPr>
      </p:pic>
      <p:grpSp>
        <p:nvGrpSpPr>
          <p:cNvPr id="29" name="Group 26">
            <a:extLst>
              <a:ext uri="{FF2B5EF4-FFF2-40B4-BE49-F238E27FC236}">
                <a16:creationId xmlns:a16="http://schemas.microsoft.com/office/drawing/2014/main" xmlns="" id="{2749A856-998A-4256-81EB-EAE9968E5DCF}"/>
              </a:ext>
            </a:extLst>
          </p:cNvPr>
          <p:cNvGrpSpPr/>
          <p:nvPr/>
        </p:nvGrpSpPr>
        <p:grpSpPr>
          <a:xfrm>
            <a:off x="7506069" y="1679491"/>
            <a:ext cx="2139132" cy="4838363"/>
            <a:chOff x="6263261" y="363565"/>
            <a:chExt cx="2568566" cy="6026797"/>
          </a:xfrm>
        </p:grpSpPr>
        <p:sp>
          <p:nvSpPr>
            <p:cNvPr id="30" name="Pyöristetty suorakulmio 43">
              <a:extLst>
                <a:ext uri="{FF2B5EF4-FFF2-40B4-BE49-F238E27FC236}">
                  <a16:creationId xmlns:a16="http://schemas.microsoft.com/office/drawing/2014/main" xmlns="" id="{CABD5F4A-20D6-46C5-B563-E27B8D493B7C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31" name="Ellipsi 44">
              <a:extLst>
                <a:ext uri="{FF2B5EF4-FFF2-40B4-BE49-F238E27FC236}">
                  <a16:creationId xmlns:a16="http://schemas.microsoft.com/office/drawing/2014/main" xmlns="" id="{CAFB22A2-A205-47F5-AD44-E4FD349013A8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46">
              <a:extLst>
                <a:ext uri="{FF2B5EF4-FFF2-40B4-BE49-F238E27FC236}">
                  <a16:creationId xmlns:a16="http://schemas.microsoft.com/office/drawing/2014/main" xmlns="" id="{3022456A-578B-447A-B34C-2C2753FD24C8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Puolivapaa piirto 47">
              <a:extLst>
                <a:ext uri="{FF2B5EF4-FFF2-40B4-BE49-F238E27FC236}">
                  <a16:creationId xmlns:a16="http://schemas.microsoft.com/office/drawing/2014/main" xmlns="" id="{3F741194-3261-4B9F-8141-11CC4DA035C8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Puolivapaa piirto 52">
              <a:extLst>
                <a:ext uri="{FF2B5EF4-FFF2-40B4-BE49-F238E27FC236}">
                  <a16:creationId xmlns:a16="http://schemas.microsoft.com/office/drawing/2014/main" xmlns="" id="{08B4FFFA-F510-40DB-9B6B-4341530AADEB}"/>
                </a:ext>
              </a:extLst>
            </p:cNvPr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53">
              <a:extLst>
                <a:ext uri="{FF2B5EF4-FFF2-40B4-BE49-F238E27FC236}">
                  <a16:creationId xmlns:a16="http://schemas.microsoft.com/office/drawing/2014/main" xmlns="" id="{DC225AD5-9A64-4412-A7F4-EA76D3124DA9}"/>
                </a:ext>
              </a:extLst>
            </p:cNvPr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58">
              <a:extLst>
                <a:ext uri="{FF2B5EF4-FFF2-40B4-BE49-F238E27FC236}">
                  <a16:creationId xmlns:a16="http://schemas.microsoft.com/office/drawing/2014/main" xmlns="" id="{F27C71B3-B22F-46F8-91E7-826069444D4E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Ellipsi 59">
              <a:extLst>
                <a:ext uri="{FF2B5EF4-FFF2-40B4-BE49-F238E27FC236}">
                  <a16:creationId xmlns:a16="http://schemas.microsoft.com/office/drawing/2014/main" xmlns="" id="{1305487F-48C7-4FA1-995B-FD5D2ED7E490}"/>
                </a:ext>
              </a:extLst>
            </p:cNvPr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Ellipsi 60">
              <a:extLst>
                <a:ext uri="{FF2B5EF4-FFF2-40B4-BE49-F238E27FC236}">
                  <a16:creationId xmlns:a16="http://schemas.microsoft.com/office/drawing/2014/main" xmlns="" id="{7639C17F-587F-470D-9B45-2DCCCA37370D}"/>
                </a:ext>
              </a:extLst>
            </p:cNvPr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Ellipsi 61">
              <a:extLst>
                <a:ext uri="{FF2B5EF4-FFF2-40B4-BE49-F238E27FC236}">
                  <a16:creationId xmlns:a16="http://schemas.microsoft.com/office/drawing/2014/main" xmlns="" id="{F2ED5E9E-797F-46E8-A5B5-1AF48B909A5B}"/>
                </a:ext>
              </a:extLst>
            </p:cNvPr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Ellipsi 62">
              <a:extLst>
                <a:ext uri="{FF2B5EF4-FFF2-40B4-BE49-F238E27FC236}">
                  <a16:creationId xmlns:a16="http://schemas.microsoft.com/office/drawing/2014/main" xmlns="" id="{1EE7E19C-4489-460C-86E6-7893CE68D54A}"/>
                </a:ext>
              </a:extLst>
            </p:cNvPr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41" name="Suora yhdysviiva 7">
              <a:extLst>
                <a:ext uri="{FF2B5EF4-FFF2-40B4-BE49-F238E27FC236}">
                  <a16:creationId xmlns:a16="http://schemas.microsoft.com/office/drawing/2014/main" xmlns="" id="{8250369B-8284-4D6D-9D5C-B46A37117ED5}"/>
                </a:ext>
              </a:extLst>
            </p:cNvPr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FB5F38E4-8CBC-4BE5-B70B-7B42361902F8}"/>
              </a:ext>
            </a:extLst>
          </p:cNvPr>
          <p:cNvSpPr txBox="1">
            <a:spLocks/>
          </p:cNvSpPr>
          <p:nvPr/>
        </p:nvSpPr>
        <p:spPr>
          <a:xfrm>
            <a:off x="-512336" y="1314817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23D28291-1AC6-4E78-A814-DE4843693CDB}"/>
              </a:ext>
            </a:extLst>
          </p:cNvPr>
          <p:cNvSpPr txBox="1">
            <a:spLocks/>
          </p:cNvSpPr>
          <p:nvPr/>
        </p:nvSpPr>
        <p:spPr>
          <a:xfrm>
            <a:off x="8007966" y="1314817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72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29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Bakterite pärast lagunevad hambad.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0" y="1933914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8014522" y="1847558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xmlns="" id="{D604A7E3-55DC-4F10-8829-EE2E4724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14" y="2138327"/>
            <a:ext cx="1111766" cy="4245795"/>
          </a:xfrm>
          <a:prstGeom prst="rect">
            <a:avLst/>
          </a:prstGeom>
        </p:spPr>
      </p:pic>
      <p:grpSp>
        <p:nvGrpSpPr>
          <p:cNvPr id="20" name="Group 26">
            <a:extLst>
              <a:ext uri="{FF2B5EF4-FFF2-40B4-BE49-F238E27FC236}">
                <a16:creationId xmlns:a16="http://schemas.microsoft.com/office/drawing/2014/main" xmlns="" id="{08450281-4AB1-48BD-A849-1E12A6D55D77}"/>
              </a:ext>
            </a:extLst>
          </p:cNvPr>
          <p:cNvGrpSpPr/>
          <p:nvPr/>
        </p:nvGrpSpPr>
        <p:grpSpPr>
          <a:xfrm>
            <a:off x="7564783" y="1833685"/>
            <a:ext cx="2139132" cy="4838363"/>
            <a:chOff x="6263261" y="363565"/>
            <a:chExt cx="2568566" cy="6026797"/>
          </a:xfrm>
        </p:grpSpPr>
        <p:sp>
          <p:nvSpPr>
            <p:cNvPr id="21" name="Pyöristetty suorakulmio 43">
              <a:extLst>
                <a:ext uri="{FF2B5EF4-FFF2-40B4-BE49-F238E27FC236}">
                  <a16:creationId xmlns:a16="http://schemas.microsoft.com/office/drawing/2014/main" xmlns="" id="{B8E8B7C6-20C7-4352-80D6-A77B90191F4B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2" name="Ellipsi 44">
              <a:extLst>
                <a:ext uri="{FF2B5EF4-FFF2-40B4-BE49-F238E27FC236}">
                  <a16:creationId xmlns:a16="http://schemas.microsoft.com/office/drawing/2014/main" xmlns="" id="{ED03EA18-B672-41F5-A8A8-15AB4A957567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46">
              <a:extLst>
                <a:ext uri="{FF2B5EF4-FFF2-40B4-BE49-F238E27FC236}">
                  <a16:creationId xmlns:a16="http://schemas.microsoft.com/office/drawing/2014/main" xmlns="" id="{0729399D-CBDE-4E0F-941D-A78DD9F3EC5E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47">
              <a:extLst>
                <a:ext uri="{FF2B5EF4-FFF2-40B4-BE49-F238E27FC236}">
                  <a16:creationId xmlns:a16="http://schemas.microsoft.com/office/drawing/2014/main" xmlns="" id="{99A8794B-28B3-414A-8D5C-57F491CBD3D0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52">
              <a:extLst>
                <a:ext uri="{FF2B5EF4-FFF2-40B4-BE49-F238E27FC236}">
                  <a16:creationId xmlns:a16="http://schemas.microsoft.com/office/drawing/2014/main" xmlns="" id="{7B7042BD-43E8-4B42-ADE4-FEFF9D571FD9}"/>
                </a:ext>
              </a:extLst>
            </p:cNvPr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53">
              <a:extLst>
                <a:ext uri="{FF2B5EF4-FFF2-40B4-BE49-F238E27FC236}">
                  <a16:creationId xmlns:a16="http://schemas.microsoft.com/office/drawing/2014/main" xmlns="" id="{449D471B-9D71-4E76-9252-4FD39C0FF0DA}"/>
                </a:ext>
              </a:extLst>
            </p:cNvPr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Puolivapaa piirto 58">
              <a:extLst>
                <a:ext uri="{FF2B5EF4-FFF2-40B4-BE49-F238E27FC236}">
                  <a16:creationId xmlns:a16="http://schemas.microsoft.com/office/drawing/2014/main" xmlns="" id="{5E1338BA-E811-4F7E-BDC5-272E7892CF09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Ellipsi 59">
              <a:extLst>
                <a:ext uri="{FF2B5EF4-FFF2-40B4-BE49-F238E27FC236}">
                  <a16:creationId xmlns:a16="http://schemas.microsoft.com/office/drawing/2014/main" xmlns="" id="{60B3906F-DDC4-4782-B7B8-44DD404E001E}"/>
                </a:ext>
              </a:extLst>
            </p:cNvPr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2" name="Ellipsi 60">
              <a:extLst>
                <a:ext uri="{FF2B5EF4-FFF2-40B4-BE49-F238E27FC236}">
                  <a16:creationId xmlns:a16="http://schemas.microsoft.com/office/drawing/2014/main" xmlns="" id="{7C5EA4E9-B271-4B79-802D-C63698C46627}"/>
                </a:ext>
              </a:extLst>
            </p:cNvPr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3" name="Ellipsi 61">
              <a:extLst>
                <a:ext uri="{FF2B5EF4-FFF2-40B4-BE49-F238E27FC236}">
                  <a16:creationId xmlns:a16="http://schemas.microsoft.com/office/drawing/2014/main" xmlns="" id="{C9E57A70-5FE8-420A-A35B-5B75B8C42660}"/>
                </a:ext>
              </a:extLst>
            </p:cNvPr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4" name="Ellipsi 62">
              <a:extLst>
                <a:ext uri="{FF2B5EF4-FFF2-40B4-BE49-F238E27FC236}">
                  <a16:creationId xmlns:a16="http://schemas.microsoft.com/office/drawing/2014/main" xmlns="" id="{62A38850-746C-48C0-BA88-5FAEA1926C9B}"/>
                </a:ext>
              </a:extLst>
            </p:cNvPr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45" name="Suora yhdysviiva 7">
              <a:extLst>
                <a:ext uri="{FF2B5EF4-FFF2-40B4-BE49-F238E27FC236}">
                  <a16:creationId xmlns:a16="http://schemas.microsoft.com/office/drawing/2014/main" xmlns="" id="{6B24EA10-C49A-442C-94CD-B4B3FFF7EA74}"/>
                </a:ext>
              </a:extLst>
            </p:cNvPr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750542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Bakterite pärast lagunevad hambad.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0" y="1933914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xmlns="" id="{D604A7E3-55DC-4F10-8829-EE2E4724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14" y="2138327"/>
            <a:ext cx="1111766" cy="42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62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Kõik bakterid on ümmarguse kujuga.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0" y="1933914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8014522" y="1847558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21">
            <a:extLst>
              <a:ext uri="{FF2B5EF4-FFF2-40B4-BE49-F238E27FC236}">
                <a16:creationId xmlns:a16="http://schemas.microsoft.com/office/drawing/2014/main" xmlns="" id="{D604A7E3-55DC-4F10-8829-EE2E4724F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14" y="2138327"/>
            <a:ext cx="1111766" cy="4245795"/>
          </a:xfrm>
          <a:prstGeom prst="rect">
            <a:avLst/>
          </a:prstGeom>
        </p:spPr>
      </p:pic>
      <p:grpSp>
        <p:nvGrpSpPr>
          <p:cNvPr id="20" name="Group 26">
            <a:extLst>
              <a:ext uri="{FF2B5EF4-FFF2-40B4-BE49-F238E27FC236}">
                <a16:creationId xmlns:a16="http://schemas.microsoft.com/office/drawing/2014/main" xmlns="" id="{08450281-4AB1-48BD-A849-1E12A6D55D77}"/>
              </a:ext>
            </a:extLst>
          </p:cNvPr>
          <p:cNvGrpSpPr/>
          <p:nvPr/>
        </p:nvGrpSpPr>
        <p:grpSpPr>
          <a:xfrm>
            <a:off x="7564783" y="1833685"/>
            <a:ext cx="2139132" cy="4838363"/>
            <a:chOff x="6263261" y="363565"/>
            <a:chExt cx="2568566" cy="6026797"/>
          </a:xfrm>
        </p:grpSpPr>
        <p:sp>
          <p:nvSpPr>
            <p:cNvPr id="21" name="Pyöristetty suorakulmio 43">
              <a:extLst>
                <a:ext uri="{FF2B5EF4-FFF2-40B4-BE49-F238E27FC236}">
                  <a16:creationId xmlns:a16="http://schemas.microsoft.com/office/drawing/2014/main" xmlns="" id="{B8E8B7C6-20C7-4352-80D6-A77B90191F4B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2" name="Ellipsi 44">
              <a:extLst>
                <a:ext uri="{FF2B5EF4-FFF2-40B4-BE49-F238E27FC236}">
                  <a16:creationId xmlns:a16="http://schemas.microsoft.com/office/drawing/2014/main" xmlns="" id="{ED03EA18-B672-41F5-A8A8-15AB4A957567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46">
              <a:extLst>
                <a:ext uri="{FF2B5EF4-FFF2-40B4-BE49-F238E27FC236}">
                  <a16:creationId xmlns:a16="http://schemas.microsoft.com/office/drawing/2014/main" xmlns="" id="{0729399D-CBDE-4E0F-941D-A78DD9F3EC5E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47">
              <a:extLst>
                <a:ext uri="{FF2B5EF4-FFF2-40B4-BE49-F238E27FC236}">
                  <a16:creationId xmlns:a16="http://schemas.microsoft.com/office/drawing/2014/main" xmlns="" id="{99A8794B-28B3-414A-8D5C-57F491CBD3D0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52">
              <a:extLst>
                <a:ext uri="{FF2B5EF4-FFF2-40B4-BE49-F238E27FC236}">
                  <a16:creationId xmlns:a16="http://schemas.microsoft.com/office/drawing/2014/main" xmlns="" id="{7B7042BD-43E8-4B42-ADE4-FEFF9D571FD9}"/>
                </a:ext>
              </a:extLst>
            </p:cNvPr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53">
              <a:extLst>
                <a:ext uri="{FF2B5EF4-FFF2-40B4-BE49-F238E27FC236}">
                  <a16:creationId xmlns:a16="http://schemas.microsoft.com/office/drawing/2014/main" xmlns="" id="{449D471B-9D71-4E76-9252-4FD39C0FF0DA}"/>
                </a:ext>
              </a:extLst>
            </p:cNvPr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Puolivapaa piirto 58">
              <a:extLst>
                <a:ext uri="{FF2B5EF4-FFF2-40B4-BE49-F238E27FC236}">
                  <a16:creationId xmlns:a16="http://schemas.microsoft.com/office/drawing/2014/main" xmlns="" id="{5E1338BA-E811-4F7E-BDC5-272E7892CF09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Ellipsi 59">
              <a:extLst>
                <a:ext uri="{FF2B5EF4-FFF2-40B4-BE49-F238E27FC236}">
                  <a16:creationId xmlns:a16="http://schemas.microsoft.com/office/drawing/2014/main" xmlns="" id="{60B3906F-DDC4-4782-B7B8-44DD404E001E}"/>
                </a:ext>
              </a:extLst>
            </p:cNvPr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2" name="Ellipsi 60">
              <a:extLst>
                <a:ext uri="{FF2B5EF4-FFF2-40B4-BE49-F238E27FC236}">
                  <a16:creationId xmlns:a16="http://schemas.microsoft.com/office/drawing/2014/main" xmlns="" id="{7C5EA4E9-B271-4B79-802D-C63698C46627}"/>
                </a:ext>
              </a:extLst>
            </p:cNvPr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3" name="Ellipsi 61">
              <a:extLst>
                <a:ext uri="{FF2B5EF4-FFF2-40B4-BE49-F238E27FC236}">
                  <a16:creationId xmlns:a16="http://schemas.microsoft.com/office/drawing/2014/main" xmlns="" id="{C9E57A70-5FE8-420A-A35B-5B75B8C42660}"/>
                </a:ext>
              </a:extLst>
            </p:cNvPr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4" name="Ellipsi 62">
              <a:extLst>
                <a:ext uri="{FF2B5EF4-FFF2-40B4-BE49-F238E27FC236}">
                  <a16:creationId xmlns:a16="http://schemas.microsoft.com/office/drawing/2014/main" xmlns="" id="{62A38850-746C-48C0-BA88-5FAEA1926C9B}"/>
                </a:ext>
              </a:extLst>
            </p:cNvPr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45" name="Suora yhdysviiva 7">
              <a:extLst>
                <a:ext uri="{FF2B5EF4-FFF2-40B4-BE49-F238E27FC236}">
                  <a16:creationId xmlns:a16="http://schemas.microsoft.com/office/drawing/2014/main" xmlns="" id="{6B24EA10-C49A-442C-94CD-B4B3FFF7EA74}"/>
                </a:ext>
              </a:extLst>
            </p:cNvPr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93586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219944" y="2631233"/>
            <a:ext cx="2134615" cy="4055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574218" y="2631233"/>
            <a:ext cx="2055159" cy="39047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111967"/>
            <a:ext cx="8686801" cy="239497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600" b="1" dirty="0">
                <a:latin typeface="MV Boli" panose="02000500030200090000" pitchFamily="2" charset="0"/>
                <a:cs typeface="MV Boli" panose="02000500030200090000" pitchFamily="2" charset="0"/>
              </a:rPr>
              <a:t>Vasta</a:t>
            </a: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 küünarnukkidega</a:t>
            </a:r>
            <a:r>
              <a:rPr lang="fi-FI" sz="66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791A772-BC11-4ADF-86B0-EFCA8B400D4C}"/>
              </a:ext>
            </a:extLst>
          </p:cNvPr>
          <p:cNvSpPr txBox="1">
            <a:spLocks/>
          </p:cNvSpPr>
          <p:nvPr/>
        </p:nvSpPr>
        <p:spPr>
          <a:xfrm>
            <a:off x="-367405" y="1726880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03A4B2A-5012-4768-AC76-CFE4F7E3ADD6}"/>
              </a:ext>
            </a:extLst>
          </p:cNvPr>
          <p:cNvSpPr txBox="1">
            <a:spLocks/>
          </p:cNvSpPr>
          <p:nvPr/>
        </p:nvSpPr>
        <p:spPr>
          <a:xfrm>
            <a:off x="8907764" y="1726880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Kõik bakterid on ümmarguse kujuga.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8014522" y="1847558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0" name="Group 26">
            <a:extLst>
              <a:ext uri="{FF2B5EF4-FFF2-40B4-BE49-F238E27FC236}">
                <a16:creationId xmlns:a16="http://schemas.microsoft.com/office/drawing/2014/main" xmlns="" id="{08450281-4AB1-48BD-A849-1E12A6D55D77}"/>
              </a:ext>
            </a:extLst>
          </p:cNvPr>
          <p:cNvGrpSpPr/>
          <p:nvPr/>
        </p:nvGrpSpPr>
        <p:grpSpPr>
          <a:xfrm>
            <a:off x="7564783" y="1833685"/>
            <a:ext cx="2139132" cy="4838363"/>
            <a:chOff x="6263261" y="363565"/>
            <a:chExt cx="2568566" cy="6026797"/>
          </a:xfrm>
        </p:grpSpPr>
        <p:sp>
          <p:nvSpPr>
            <p:cNvPr id="21" name="Pyöristetty suorakulmio 43">
              <a:extLst>
                <a:ext uri="{FF2B5EF4-FFF2-40B4-BE49-F238E27FC236}">
                  <a16:creationId xmlns:a16="http://schemas.microsoft.com/office/drawing/2014/main" xmlns="" id="{B8E8B7C6-20C7-4352-80D6-A77B90191F4B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2" name="Ellipsi 44">
              <a:extLst>
                <a:ext uri="{FF2B5EF4-FFF2-40B4-BE49-F238E27FC236}">
                  <a16:creationId xmlns:a16="http://schemas.microsoft.com/office/drawing/2014/main" xmlns="" id="{ED03EA18-B672-41F5-A8A8-15AB4A957567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46">
              <a:extLst>
                <a:ext uri="{FF2B5EF4-FFF2-40B4-BE49-F238E27FC236}">
                  <a16:creationId xmlns:a16="http://schemas.microsoft.com/office/drawing/2014/main" xmlns="" id="{0729399D-CBDE-4E0F-941D-A78DD9F3EC5E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47">
              <a:extLst>
                <a:ext uri="{FF2B5EF4-FFF2-40B4-BE49-F238E27FC236}">
                  <a16:creationId xmlns:a16="http://schemas.microsoft.com/office/drawing/2014/main" xmlns="" id="{99A8794B-28B3-414A-8D5C-57F491CBD3D0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52">
              <a:extLst>
                <a:ext uri="{FF2B5EF4-FFF2-40B4-BE49-F238E27FC236}">
                  <a16:creationId xmlns:a16="http://schemas.microsoft.com/office/drawing/2014/main" xmlns="" id="{7B7042BD-43E8-4B42-ADE4-FEFF9D571FD9}"/>
                </a:ext>
              </a:extLst>
            </p:cNvPr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53">
              <a:extLst>
                <a:ext uri="{FF2B5EF4-FFF2-40B4-BE49-F238E27FC236}">
                  <a16:creationId xmlns:a16="http://schemas.microsoft.com/office/drawing/2014/main" xmlns="" id="{449D471B-9D71-4E76-9252-4FD39C0FF0DA}"/>
                </a:ext>
              </a:extLst>
            </p:cNvPr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Puolivapaa piirto 58">
              <a:extLst>
                <a:ext uri="{FF2B5EF4-FFF2-40B4-BE49-F238E27FC236}">
                  <a16:creationId xmlns:a16="http://schemas.microsoft.com/office/drawing/2014/main" xmlns="" id="{5E1338BA-E811-4F7E-BDC5-272E7892CF09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Ellipsi 59">
              <a:extLst>
                <a:ext uri="{FF2B5EF4-FFF2-40B4-BE49-F238E27FC236}">
                  <a16:creationId xmlns:a16="http://schemas.microsoft.com/office/drawing/2014/main" xmlns="" id="{60B3906F-DDC4-4782-B7B8-44DD404E001E}"/>
                </a:ext>
              </a:extLst>
            </p:cNvPr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2" name="Ellipsi 60">
              <a:extLst>
                <a:ext uri="{FF2B5EF4-FFF2-40B4-BE49-F238E27FC236}">
                  <a16:creationId xmlns:a16="http://schemas.microsoft.com/office/drawing/2014/main" xmlns="" id="{7C5EA4E9-B271-4B79-802D-C63698C46627}"/>
                </a:ext>
              </a:extLst>
            </p:cNvPr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3" name="Ellipsi 61">
              <a:extLst>
                <a:ext uri="{FF2B5EF4-FFF2-40B4-BE49-F238E27FC236}">
                  <a16:creationId xmlns:a16="http://schemas.microsoft.com/office/drawing/2014/main" xmlns="" id="{C9E57A70-5FE8-420A-A35B-5B75B8C42660}"/>
                </a:ext>
              </a:extLst>
            </p:cNvPr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4" name="Ellipsi 62">
              <a:extLst>
                <a:ext uri="{FF2B5EF4-FFF2-40B4-BE49-F238E27FC236}">
                  <a16:creationId xmlns:a16="http://schemas.microsoft.com/office/drawing/2014/main" xmlns="" id="{62A38850-746C-48C0-BA88-5FAEA1926C9B}"/>
                </a:ext>
              </a:extLst>
            </p:cNvPr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45" name="Suora yhdysviiva 7">
              <a:extLst>
                <a:ext uri="{FF2B5EF4-FFF2-40B4-BE49-F238E27FC236}">
                  <a16:creationId xmlns:a16="http://schemas.microsoft.com/office/drawing/2014/main" xmlns="" id="{6B24EA10-C49A-442C-94CD-B4B3FFF7EA74}"/>
                </a:ext>
              </a:extLst>
            </p:cNvPr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670539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Aitäh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</a:t>
            </a:r>
            <a:r>
              <a:rPr lang="et-EE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mmardus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5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0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Seened vajavad eluks valgust.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643ADCB9-DCF4-47C3-A267-5B05687B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219944" y="3631929"/>
            <a:ext cx="1607923" cy="3055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7BD6B1C-2678-4A03-89B2-F2EAD1EA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574218" y="3480968"/>
            <a:ext cx="1607922" cy="30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Seened vajavad eluks valgust.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7BD6B1C-2678-4A03-89B2-F2EAD1EA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832780" y="3061175"/>
            <a:ext cx="1607922" cy="30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5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360611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cs typeface="MV Boli" panose="02000500030200090000" pitchFamily="2" charset="0"/>
              </a:rPr>
              <a:t>Seened paljunevad seemnetega. </a:t>
            </a:r>
            <a:endParaRPr lang="fi-FI" sz="6000" b="1" dirty="0"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10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643ADCB9-DCF4-47C3-A267-5B05687B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219944" y="3631929"/>
            <a:ext cx="1607923" cy="3055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68C56AC-CAE2-41E8-8F4D-1F92D6261D2B}"/>
              </a:ext>
            </a:extLst>
          </p:cNvPr>
          <p:cNvSpPr txBox="1">
            <a:spLocks/>
          </p:cNvSpPr>
          <p:nvPr/>
        </p:nvSpPr>
        <p:spPr>
          <a:xfrm>
            <a:off x="1004090" y="2437649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BDCFA13-8242-4D98-A615-2F4CC5C10A7F}"/>
              </a:ext>
            </a:extLst>
          </p:cNvPr>
          <p:cNvSpPr txBox="1">
            <a:spLocks/>
          </p:cNvSpPr>
          <p:nvPr/>
        </p:nvSpPr>
        <p:spPr>
          <a:xfrm>
            <a:off x="6544453" y="2464035"/>
            <a:ext cx="3860056" cy="11942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B7BD6B1C-2678-4A03-89B2-F2EAD1EA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574218" y="3480968"/>
            <a:ext cx="1607922" cy="30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73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323</Words>
  <Application>Microsoft Macintosh PowerPoint</Application>
  <PresentationFormat>Widescreen</PresentationFormat>
  <Paragraphs>117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Calibri</vt:lpstr>
      <vt:lpstr>Calibri Light</vt:lpstr>
      <vt:lpstr>Cambria Math</vt:lpstr>
      <vt:lpstr>MV Boli</vt:lpstr>
      <vt:lpstr>Arial</vt:lpstr>
      <vt:lpstr>Office'i kujundus</vt:lpstr>
      <vt:lpstr>PowerPoint Presentation</vt:lpstr>
      <vt:lpstr>Tõuse püsti</vt:lpstr>
      <vt:lpstr>Vastuste  vahepeal  sammu  paigal</vt:lpstr>
      <vt:lpstr>Kumb vastus on õige?</vt:lpstr>
      <vt:lpstr>Vasta küünarnukkidega!</vt:lpstr>
      <vt:lpstr>Ära unusta sammumist!</vt:lpstr>
      <vt:lpstr>Seened vajavad eluks valgust.</vt:lpstr>
      <vt:lpstr>Seened vajavad eluks valgust.</vt:lpstr>
      <vt:lpstr>Seened paljunevad seemnetega. </vt:lpstr>
      <vt:lpstr>Seened paljunevad seemnetega. </vt:lpstr>
      <vt:lpstr>Paljud seened toituvad surnud taimeosadest. </vt:lpstr>
      <vt:lpstr>Paljud seened toituvad surnud taimeosadest. </vt:lpstr>
      <vt:lpstr>Seened kuuluvad taimede rühma. </vt:lpstr>
      <vt:lpstr>Seened kuuluvad taimede rühma. </vt:lpstr>
      <vt:lpstr>Nüüd vasta nii!</vt:lpstr>
      <vt:lpstr>Ära unusta sammumist!</vt:lpstr>
      <vt:lpstr>Seente maapealne osa on viljakeha.</vt:lpstr>
      <vt:lpstr>Seente maapealne osa on viljakeha.</vt:lpstr>
      <vt:lpstr>Kõigil seentel on seenejalg ja kübar.</vt:lpstr>
      <vt:lpstr>Kõigil seentel on seenejalg ja kübar.</vt:lpstr>
      <vt:lpstr>Riisikatel on kübara alumisel poolel lehekesed. </vt:lpstr>
      <vt:lpstr>Riisikatel on kübara alumisel poolel lehekesed. </vt:lpstr>
      <vt:lpstr>Saia küpsetamiseks kasutatakse hallitusseeni. </vt:lpstr>
      <vt:lpstr>Saia küpsetamiseks kasutatakse hallitusseeni. </vt:lpstr>
      <vt:lpstr>Nüüd vasta nii!</vt:lpstr>
      <vt:lpstr>Ära unusta sammumist!</vt:lpstr>
      <vt:lpstr>Samblik on seen.</vt:lpstr>
      <vt:lpstr>Samblik on seen.</vt:lpstr>
      <vt:lpstr>Samblik kasvab niisketes kohtades. </vt:lpstr>
      <vt:lpstr>Samblik kasvab niisketes kohtades. </vt:lpstr>
      <vt:lpstr>Samblikus oleva seene ja vetika kooselu on mõlemale kasulik.</vt:lpstr>
      <vt:lpstr>Samblikus elava seene ja vetika kooselu on mõlemale kasulik.</vt:lpstr>
      <vt:lpstr>Nüüd vasta nii!</vt:lpstr>
      <vt:lpstr>Ära unusta sammumist!</vt:lpstr>
      <vt:lpstr>Baktereid näeb palja silmaga. </vt:lpstr>
      <vt:lpstr>Baktereid näeb palja silmaga. </vt:lpstr>
      <vt:lpstr>Bakterid vajavad eluks soojust ja niiskust. </vt:lpstr>
      <vt:lpstr>Bakterid vajavad eluks soojust ja niiskust. </vt:lpstr>
      <vt:lpstr>Bakterid lagundavad elusorganismide jäänuseid.</vt:lpstr>
      <vt:lpstr>Bakterid lagundavad elusorganismide jäänuseid.</vt:lpstr>
      <vt:lpstr>Kõik bakterid põhjustavad haigusi. </vt:lpstr>
      <vt:lpstr>Kõik bakterid põhjustavad haigusi. </vt:lpstr>
      <vt:lpstr>Toiduainetööstuses kasutatakse baktereid. </vt:lpstr>
      <vt:lpstr>Toiduainetööstuses kasutatakse baktereid. </vt:lpstr>
      <vt:lpstr>Nüüd vasta nii!</vt:lpstr>
      <vt:lpstr>Ära unusta sammumist!</vt:lpstr>
      <vt:lpstr>Bakterite pärast lagunevad hambad. </vt:lpstr>
      <vt:lpstr>Bakterite pärast lagunevad hambad. </vt:lpstr>
      <vt:lpstr>Kõik bakterid on ümmarguse kujuga.</vt:lpstr>
      <vt:lpstr>Kõik bakterid on ümmarguse kujuga.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Triin Tammistu</dc:creator>
  <cp:lastModifiedBy>Microsoft Office User</cp:lastModifiedBy>
  <cp:revision>16</cp:revision>
  <dcterms:created xsi:type="dcterms:W3CDTF">2019-10-26T13:02:40Z</dcterms:created>
  <dcterms:modified xsi:type="dcterms:W3CDTF">2020-08-28T10:38:14Z</dcterms:modified>
</cp:coreProperties>
</file>