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3" r:id="rId2"/>
    <p:sldId id="257" r:id="rId3"/>
    <p:sldId id="335" r:id="rId4"/>
    <p:sldId id="336" r:id="rId5"/>
    <p:sldId id="264" r:id="rId6"/>
    <p:sldId id="258" r:id="rId7"/>
    <p:sldId id="272" r:id="rId8"/>
    <p:sldId id="259" r:id="rId9"/>
    <p:sldId id="273" r:id="rId10"/>
    <p:sldId id="274" r:id="rId11"/>
    <p:sldId id="275" r:id="rId12"/>
    <p:sldId id="260" r:id="rId13"/>
    <p:sldId id="276" r:id="rId14"/>
    <p:sldId id="349" r:id="rId15"/>
    <p:sldId id="271" r:id="rId16"/>
    <p:sldId id="266" r:id="rId17"/>
    <p:sldId id="289" r:id="rId18"/>
    <p:sldId id="350" r:id="rId19"/>
    <p:sldId id="319" r:id="rId20"/>
    <p:sldId id="337" r:id="rId21"/>
    <p:sldId id="343" r:id="rId22"/>
    <p:sldId id="351" r:id="rId23"/>
    <p:sldId id="329" r:id="rId24"/>
    <p:sldId id="345" r:id="rId25"/>
    <p:sldId id="340" r:id="rId26"/>
    <p:sldId id="352" r:id="rId27"/>
    <p:sldId id="344" r:id="rId28"/>
    <p:sldId id="346" r:id="rId29"/>
    <p:sldId id="347" r:id="rId30"/>
    <p:sldId id="323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rin Mägi" initials="KM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21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40" autoAdjust="0"/>
    <p:restoredTop sz="95470"/>
  </p:normalViewPr>
  <p:slideViewPr>
    <p:cSldViewPr snapToGrid="0">
      <p:cViewPr varScale="1">
        <p:scale>
          <a:sx n="78" d="100"/>
          <a:sy n="78" d="100"/>
        </p:scale>
        <p:origin x="208" y="5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commentAuthors" Target="commentAuthor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t>31/07/2020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3195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t>31/07/2020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7494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t>31/07/2020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380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t>31/07/2020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562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t>31/07/2020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417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t>31/07/2020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4771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t>31/07/2020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820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t>31/07/2020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7314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t>31/07/2020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1242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t>31/07/2020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3526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t>31/07/2020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9228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037EA-5FC9-433A-8628-AECE03D32635}" type="datetimeFigureOut">
              <a:rPr lang="en-GB" smtClean="0"/>
              <a:t>31/07/2020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41CA2-9C28-47D7-9C5C-9CF60279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994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6105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326280" y="5922976"/>
            <a:ext cx="3122397" cy="52322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t-EE" sz="2800" dirty="0" smtClean="0">
                <a:solidFill>
                  <a:schemeClr val="bg2">
                    <a:lumMod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MV Boli" panose="02000500030200090000" pitchFamily="2" charset="0"/>
              </a:rPr>
              <a:t>Piret Tomson</a:t>
            </a:r>
            <a:endParaRPr lang="en-GB" sz="3600" b="1" dirty="0">
              <a:solidFill>
                <a:schemeClr val="bg2">
                  <a:lumMod val="2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  <a:cs typeface="MV Boli" panose="0200050003020009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7352" y="3653686"/>
            <a:ext cx="8292921" cy="738664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t-EE" dirty="0" smtClean="0">
                <a:latin typeface="Cambria Math" panose="02040503050406030204" pitchFamily="18" charset="0"/>
                <a:ea typeface="Cambria Math" panose="02040503050406030204" pitchFamily="18" charset="0"/>
                <a:cs typeface="Segoe UI" panose="020B0502040204020203" pitchFamily="34" charset="0"/>
              </a:rPr>
              <a:t>ENGLISH, FORM 5</a:t>
            </a:r>
            <a:endParaRPr lang="et-EE" dirty="0" smtClean="0">
              <a:latin typeface="Cambria Math" panose="02040503050406030204" pitchFamily="18" charset="0"/>
              <a:ea typeface="Cambria Math" panose="02040503050406030204" pitchFamily="18" charset="0"/>
              <a:cs typeface="Segoe UI" panose="020B0502040204020203" pitchFamily="34" charset="0"/>
            </a:endParaRPr>
          </a:p>
          <a:p>
            <a:pPr algn="ctr"/>
            <a:r>
              <a:rPr lang="et-EE" sz="2400" b="1" dirty="0" smtClean="0">
                <a:latin typeface="Cambria Math" panose="02040503050406030204" pitchFamily="18" charset="0"/>
                <a:ea typeface="Cambria Math" panose="02040503050406030204" pitchFamily="18" charset="0"/>
                <a:cs typeface="Segoe UI" panose="020B0502040204020203" pitchFamily="34" charset="0"/>
              </a:rPr>
              <a:t>„LIFE IN NUMBERS“</a:t>
            </a:r>
            <a:endParaRPr lang="en-GB" sz="2400" b="1" dirty="0">
              <a:latin typeface="Cambria Math" panose="02040503050406030204" pitchFamily="18" charset="0"/>
              <a:ea typeface="Cambria Math" panose="02040503050406030204" pitchFamily="18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5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5629" y="1165612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8000" b="1" dirty="0" err="1" smtClean="0">
                <a:latin typeface="Comic Sans MS" panose="030F0702030302020204" pitchFamily="66" charset="0"/>
              </a:rPr>
              <a:t>Elbows</a:t>
            </a:r>
            <a:r>
              <a:rPr lang="fi-FI" sz="8000" b="1" dirty="0" smtClean="0">
                <a:latin typeface="Comic Sans MS" panose="030F0702030302020204" pitchFamily="66" charset="0"/>
              </a:rPr>
              <a:t> </a:t>
            </a:r>
            <a:r>
              <a:rPr lang="fi-FI" sz="8000" b="1" dirty="0" err="1" smtClean="0">
                <a:latin typeface="Comic Sans MS" panose="030F0702030302020204" pitchFamily="66" charset="0"/>
              </a:rPr>
              <a:t>ready</a:t>
            </a:r>
            <a:r>
              <a:rPr lang="fi-FI" sz="8000" b="1" dirty="0" smtClean="0">
                <a:latin typeface="Comic Sans MS" panose="030F0702030302020204" pitchFamily="66" charset="0"/>
              </a:rPr>
              <a:t>?</a:t>
            </a:r>
            <a:endParaRPr lang="fi-FI" sz="8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1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5629" y="1165612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8000" b="1" dirty="0" err="1" smtClean="0">
                <a:latin typeface="Comic Sans MS" panose="030F0702030302020204" pitchFamily="66" charset="0"/>
              </a:rPr>
              <a:t>Be</a:t>
            </a:r>
            <a:r>
              <a:rPr lang="fi-FI" sz="8000" b="1" dirty="0" smtClean="0">
                <a:latin typeface="Comic Sans MS" panose="030F0702030302020204" pitchFamily="66" charset="0"/>
              </a:rPr>
              <a:t> </a:t>
            </a:r>
            <a:r>
              <a:rPr lang="fi-FI" sz="8000" b="1" dirty="0" err="1" smtClean="0">
                <a:latin typeface="Comic Sans MS" panose="030F0702030302020204" pitchFamily="66" charset="0"/>
              </a:rPr>
              <a:t>quick</a:t>
            </a:r>
            <a:r>
              <a:rPr lang="fi-FI" sz="8000" b="1" dirty="0" smtClean="0">
                <a:latin typeface="Comic Sans MS" panose="030F0702030302020204" pitchFamily="66" charset="0"/>
              </a:rPr>
              <a:t>!</a:t>
            </a:r>
            <a:endParaRPr lang="fi-FI" sz="8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64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5629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8000" b="1" dirty="0" smtClean="0">
                <a:latin typeface="Comic Sans MS" panose="030F0702030302020204" pitchFamily="66" charset="0"/>
              </a:rPr>
              <a:t>One </a:t>
            </a:r>
            <a:r>
              <a:rPr lang="fi-FI" sz="8000" b="1" dirty="0" err="1" smtClean="0">
                <a:latin typeface="Comic Sans MS" panose="030F0702030302020204" pitchFamily="66" charset="0"/>
              </a:rPr>
              <a:t>hundred</a:t>
            </a:r>
            <a:r>
              <a:rPr lang="fi-FI" sz="8000" b="1" dirty="0" smtClean="0">
                <a:latin typeface="Comic Sans MS" panose="030F0702030302020204" pitchFamily="66" charset="0"/>
              </a:rPr>
              <a:t> </a:t>
            </a:r>
            <a:r>
              <a:rPr lang="fi-FI" sz="8000" b="1" dirty="0" err="1" smtClean="0">
                <a:latin typeface="Comic Sans MS" panose="030F0702030302020204" pitchFamily="66" charset="0"/>
              </a:rPr>
              <a:t>years</a:t>
            </a:r>
            <a:r>
              <a:rPr lang="fi-FI" sz="8000" b="1" dirty="0" smtClean="0">
                <a:latin typeface="Comic Sans MS" panose="030F0702030302020204" pitchFamily="66" charset="0"/>
              </a:rPr>
              <a:t>?</a:t>
            </a:r>
            <a:endParaRPr lang="fi-FI" sz="8000" b="1" dirty="0">
              <a:latin typeface="Comic Sans MS" panose="030F0702030302020204" pitchFamily="66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76105" y="4636325"/>
            <a:ext cx="471602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fi-FI" sz="6000" dirty="0">
                <a:latin typeface="Comic Sans MS" panose="030F0702030302020204" pitchFamily="66" charset="0"/>
              </a:rPr>
              <a:t>a</a:t>
            </a:r>
            <a:r>
              <a:rPr lang="fi-FI" sz="6000" dirty="0" smtClean="0">
                <a:latin typeface="Comic Sans MS" panose="030F0702030302020204" pitchFamily="66" charset="0"/>
              </a:rPr>
              <a:t> </a:t>
            </a:r>
            <a:r>
              <a:rPr lang="fi-FI" sz="6000" dirty="0" err="1" smtClean="0">
                <a:latin typeface="Comic Sans MS" panose="030F0702030302020204" pitchFamily="66" charset="0"/>
              </a:rPr>
              <a:t>century</a:t>
            </a:r>
            <a:endParaRPr lang="fi-FI" sz="6000" dirty="0">
              <a:latin typeface="Comic Sans MS" panose="030F0702030302020204" pitchFamily="66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086764" y="4636325"/>
            <a:ext cx="5225041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fi-FI" sz="6000" dirty="0">
                <a:latin typeface="Comic Sans MS" panose="030F0702030302020204" pitchFamily="66" charset="0"/>
              </a:rPr>
              <a:t>a</a:t>
            </a:r>
            <a:r>
              <a:rPr lang="fi-FI" sz="6000" dirty="0" smtClean="0">
                <a:latin typeface="Comic Sans MS" panose="030F0702030302020204" pitchFamily="66" charset="0"/>
              </a:rPr>
              <a:t> </a:t>
            </a:r>
            <a:r>
              <a:rPr lang="fi-FI" sz="6000" dirty="0" err="1" smtClean="0">
                <a:latin typeface="Comic Sans MS" panose="030F0702030302020204" pitchFamily="66" charset="0"/>
              </a:rPr>
              <a:t>millennium</a:t>
            </a:r>
            <a:endParaRPr lang="fi-FI" sz="6000" dirty="0">
              <a:latin typeface="Comic Sans MS" panose="030F0702030302020204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t="1" b="59536"/>
          <a:stretch/>
        </p:blipFill>
        <p:spPr>
          <a:xfrm>
            <a:off x="1405739" y="1988391"/>
            <a:ext cx="2471127" cy="28122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b="59239"/>
          <a:stretch/>
        </p:blipFill>
        <p:spPr>
          <a:xfrm flipH="1">
            <a:off x="8106871" y="1986717"/>
            <a:ext cx="2471127" cy="283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92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5629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8000" b="1" dirty="0" smtClean="0">
                <a:latin typeface="Comic Sans MS" panose="030F0702030302020204" pitchFamily="66" charset="0"/>
              </a:rPr>
              <a:t>One </a:t>
            </a:r>
            <a:r>
              <a:rPr lang="fi-FI" sz="8000" b="1" dirty="0" err="1" smtClean="0">
                <a:latin typeface="Comic Sans MS" panose="030F0702030302020204" pitchFamily="66" charset="0"/>
              </a:rPr>
              <a:t>hundred</a:t>
            </a:r>
            <a:r>
              <a:rPr lang="fi-FI" sz="8000" b="1" dirty="0" smtClean="0">
                <a:latin typeface="Comic Sans MS" panose="030F0702030302020204" pitchFamily="66" charset="0"/>
              </a:rPr>
              <a:t> </a:t>
            </a:r>
            <a:r>
              <a:rPr lang="fi-FI" sz="8000" b="1" dirty="0" err="1" smtClean="0">
                <a:latin typeface="Comic Sans MS" panose="030F0702030302020204" pitchFamily="66" charset="0"/>
              </a:rPr>
              <a:t>years</a:t>
            </a:r>
            <a:r>
              <a:rPr lang="fi-FI" sz="8000" b="1" dirty="0" smtClean="0">
                <a:latin typeface="Comic Sans MS" panose="030F0702030302020204" pitchFamily="66" charset="0"/>
              </a:rPr>
              <a:t>?</a:t>
            </a:r>
            <a:endParaRPr lang="fi-FI" sz="8000" b="1" dirty="0">
              <a:latin typeface="Comic Sans MS" panose="030F0702030302020204" pitchFamily="66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25091" y="4522024"/>
            <a:ext cx="471602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fi-FI" sz="6000" dirty="0">
                <a:latin typeface="Comic Sans MS" panose="030F0702030302020204" pitchFamily="66" charset="0"/>
              </a:rPr>
              <a:t>a</a:t>
            </a:r>
            <a:r>
              <a:rPr lang="fi-FI" sz="6000" dirty="0" smtClean="0">
                <a:latin typeface="Comic Sans MS" panose="030F0702030302020204" pitchFamily="66" charset="0"/>
              </a:rPr>
              <a:t> </a:t>
            </a:r>
            <a:r>
              <a:rPr lang="fi-FI" sz="6000" dirty="0" err="1" smtClean="0">
                <a:latin typeface="Comic Sans MS" panose="030F0702030302020204" pitchFamily="66" charset="0"/>
              </a:rPr>
              <a:t>century</a:t>
            </a:r>
            <a:endParaRPr lang="fi-FI" sz="60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" b="59536"/>
          <a:stretch/>
        </p:blipFill>
        <p:spPr>
          <a:xfrm>
            <a:off x="1405739" y="1988391"/>
            <a:ext cx="2471127" cy="281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97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593910" y="654905"/>
            <a:ext cx="1811895" cy="5682015"/>
            <a:chOff x="1392599" y="1588242"/>
            <a:chExt cx="1492317" cy="5136596"/>
          </a:xfrm>
        </p:grpSpPr>
        <p:sp>
          <p:nvSpPr>
            <p:cNvPr id="10" name="Pyöristetty suorakulmio 43"/>
            <p:cNvSpPr/>
            <p:nvPr/>
          </p:nvSpPr>
          <p:spPr>
            <a:xfrm>
              <a:off x="1687308" y="3094967"/>
              <a:ext cx="649507" cy="1822660"/>
            </a:xfrm>
            <a:prstGeom prst="roundRect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1" name="Ellipsi 44"/>
            <p:cNvSpPr/>
            <p:nvPr/>
          </p:nvSpPr>
          <p:spPr>
            <a:xfrm>
              <a:off x="1580309" y="2097610"/>
              <a:ext cx="900419" cy="90041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2" name="Puolivapaa piirto 46"/>
            <p:cNvSpPr/>
            <p:nvPr/>
          </p:nvSpPr>
          <p:spPr>
            <a:xfrm rot="20520000">
              <a:off x="1847912" y="4912207"/>
              <a:ext cx="205398" cy="1764490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>
                <a:solidFill>
                  <a:prstClr val="white"/>
                </a:solidFill>
              </a:endParaRPr>
            </a:p>
          </p:txBody>
        </p:sp>
        <p:sp>
          <p:nvSpPr>
            <p:cNvPr id="13" name="Puolivapaa piirto 58"/>
            <p:cNvSpPr/>
            <p:nvPr/>
          </p:nvSpPr>
          <p:spPr>
            <a:xfrm>
              <a:off x="1392599" y="1588242"/>
              <a:ext cx="1358292" cy="729756"/>
            </a:xfrm>
            <a:custGeom>
              <a:avLst/>
              <a:gdLst>
                <a:gd name="connsiteX0" fmla="*/ 248532 w 1358292"/>
                <a:gd name="connsiteY0" fmla="*/ 616028 h 729756"/>
                <a:gd name="connsiteX1" fmla="*/ 2101 w 1358292"/>
                <a:gd name="connsiteY1" fmla="*/ 274846 h 729756"/>
                <a:gd name="connsiteX2" fmla="*/ 371747 w 1358292"/>
                <a:gd name="connsiteY2" fmla="*/ 464392 h 729756"/>
                <a:gd name="connsiteX3" fmla="*/ 267488 w 1358292"/>
                <a:gd name="connsiteY3" fmla="*/ 123210 h 729756"/>
                <a:gd name="connsiteX4" fmla="*/ 513918 w 1358292"/>
                <a:gd name="connsiteY4" fmla="*/ 388574 h 729756"/>
                <a:gd name="connsiteX5" fmla="*/ 580265 w 1358292"/>
                <a:gd name="connsiteY5" fmla="*/ 5 h 729756"/>
                <a:gd name="connsiteX6" fmla="*/ 684524 w 1358292"/>
                <a:gd name="connsiteY6" fmla="*/ 379096 h 729756"/>
                <a:gd name="connsiteX7" fmla="*/ 893043 w 1358292"/>
                <a:gd name="connsiteY7" fmla="*/ 56869 h 729756"/>
                <a:gd name="connsiteX8" fmla="*/ 883564 w 1358292"/>
                <a:gd name="connsiteY8" fmla="*/ 426483 h 729756"/>
                <a:gd name="connsiteX9" fmla="*/ 1148951 w 1358292"/>
                <a:gd name="connsiteY9" fmla="*/ 199028 h 729756"/>
                <a:gd name="connsiteX10" fmla="*/ 1006780 w 1358292"/>
                <a:gd name="connsiteY10" fmla="*/ 511778 h 729756"/>
                <a:gd name="connsiteX11" fmla="*/ 1357470 w 1358292"/>
                <a:gd name="connsiteY11" fmla="*/ 454915 h 729756"/>
                <a:gd name="connsiteX12" fmla="*/ 1111039 w 1358292"/>
                <a:gd name="connsiteY12" fmla="*/ 729756 h 72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8292" h="729756">
                  <a:moveTo>
                    <a:pt x="248532" y="616028"/>
                  </a:moveTo>
                  <a:cubicBezTo>
                    <a:pt x="115048" y="458073"/>
                    <a:pt x="-18435" y="300119"/>
                    <a:pt x="2101" y="274846"/>
                  </a:cubicBezTo>
                  <a:cubicBezTo>
                    <a:pt x="22637" y="249573"/>
                    <a:pt x="327516" y="489665"/>
                    <a:pt x="371747" y="464392"/>
                  </a:cubicBezTo>
                  <a:cubicBezTo>
                    <a:pt x="415978" y="439119"/>
                    <a:pt x="243793" y="135846"/>
                    <a:pt x="267488" y="123210"/>
                  </a:cubicBezTo>
                  <a:cubicBezTo>
                    <a:pt x="291183" y="110574"/>
                    <a:pt x="461789" y="409108"/>
                    <a:pt x="513918" y="388574"/>
                  </a:cubicBezTo>
                  <a:cubicBezTo>
                    <a:pt x="566047" y="368040"/>
                    <a:pt x="551831" y="1585"/>
                    <a:pt x="580265" y="5"/>
                  </a:cubicBezTo>
                  <a:cubicBezTo>
                    <a:pt x="608699" y="-1575"/>
                    <a:pt x="632394" y="369619"/>
                    <a:pt x="684524" y="379096"/>
                  </a:cubicBezTo>
                  <a:cubicBezTo>
                    <a:pt x="736654" y="388573"/>
                    <a:pt x="859870" y="48971"/>
                    <a:pt x="893043" y="56869"/>
                  </a:cubicBezTo>
                  <a:cubicBezTo>
                    <a:pt x="926216" y="64767"/>
                    <a:pt x="840913" y="402790"/>
                    <a:pt x="883564" y="426483"/>
                  </a:cubicBezTo>
                  <a:cubicBezTo>
                    <a:pt x="926215" y="450176"/>
                    <a:pt x="1128415" y="184812"/>
                    <a:pt x="1148951" y="199028"/>
                  </a:cubicBezTo>
                  <a:cubicBezTo>
                    <a:pt x="1169487" y="213244"/>
                    <a:pt x="972027" y="469130"/>
                    <a:pt x="1006780" y="511778"/>
                  </a:cubicBezTo>
                  <a:cubicBezTo>
                    <a:pt x="1041533" y="554426"/>
                    <a:pt x="1340094" y="418585"/>
                    <a:pt x="1357470" y="454915"/>
                  </a:cubicBezTo>
                  <a:cubicBezTo>
                    <a:pt x="1374846" y="491245"/>
                    <a:pt x="1111039" y="729756"/>
                    <a:pt x="1111039" y="729756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4" name="Ellipsi 59"/>
            <p:cNvSpPr/>
            <p:nvPr/>
          </p:nvSpPr>
          <p:spPr>
            <a:xfrm>
              <a:off x="1737847" y="6549329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5" name="Ellipsi 60"/>
            <p:cNvSpPr/>
            <p:nvPr/>
          </p:nvSpPr>
          <p:spPr>
            <a:xfrm rot="1587960">
              <a:off x="2484626" y="6206562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6" name="Puolivapaa piirto 61"/>
            <p:cNvSpPr/>
            <p:nvPr/>
          </p:nvSpPr>
          <p:spPr>
            <a:xfrm flipH="1">
              <a:off x="1392599" y="3127668"/>
              <a:ext cx="601417" cy="1468038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7" name="Puolivapaa piirto 62"/>
            <p:cNvSpPr/>
            <p:nvPr/>
          </p:nvSpPr>
          <p:spPr>
            <a:xfrm rot="20738122">
              <a:off x="2268724" y="3102479"/>
              <a:ext cx="601417" cy="1867025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8" name="Puolivapaa piirto 6"/>
            <p:cNvSpPr/>
            <p:nvPr/>
          </p:nvSpPr>
          <p:spPr>
            <a:xfrm>
              <a:off x="2248160" y="4922126"/>
              <a:ext cx="507060" cy="1269956"/>
            </a:xfrm>
            <a:custGeom>
              <a:avLst/>
              <a:gdLst>
                <a:gd name="connsiteX0" fmla="*/ 0 w 507060"/>
                <a:gd name="connsiteY0" fmla="*/ 0 h 1269956"/>
                <a:gd name="connsiteX1" fmla="*/ 502340 w 507060"/>
                <a:gd name="connsiteY1" fmla="*/ 587591 h 1269956"/>
                <a:gd name="connsiteX2" fmla="*/ 265387 w 507060"/>
                <a:gd name="connsiteY2" fmla="*/ 1269956 h 1269956"/>
                <a:gd name="connsiteX3" fmla="*/ 265387 w 507060"/>
                <a:gd name="connsiteY3" fmla="*/ 1269956 h 1269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7060" h="1269956">
                  <a:moveTo>
                    <a:pt x="0" y="0"/>
                  </a:moveTo>
                  <a:cubicBezTo>
                    <a:pt x="229054" y="187966"/>
                    <a:pt x="458109" y="375932"/>
                    <a:pt x="502340" y="587591"/>
                  </a:cubicBezTo>
                  <a:cubicBezTo>
                    <a:pt x="546571" y="799250"/>
                    <a:pt x="265387" y="1269956"/>
                    <a:pt x="265387" y="1269956"/>
                  </a:cubicBezTo>
                  <a:lnTo>
                    <a:pt x="265387" y="1269956"/>
                  </a:ln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9" name="Ellipsi 28"/>
            <p:cNvSpPr/>
            <p:nvPr/>
          </p:nvSpPr>
          <p:spPr>
            <a:xfrm>
              <a:off x="1799551" y="2418418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20" name="Ellipsi 29"/>
            <p:cNvSpPr/>
            <p:nvPr/>
          </p:nvSpPr>
          <p:spPr>
            <a:xfrm>
              <a:off x="2049207" y="2418418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</p:grp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5014430" y="317243"/>
            <a:ext cx="5692938" cy="637600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t-EE" sz="8000" b="1" spc="-300" dirty="0" smtClean="0">
                <a:latin typeface="MV Boli" panose="02000500030200090000" pitchFamily="2" charset="0"/>
                <a:cs typeface="MV Boli" panose="02000500030200090000" pitchFamily="2" charset="0"/>
              </a:rPr>
              <a:t>Keep </a:t>
            </a:r>
            <a:r>
              <a:rPr lang="et-EE" sz="8000" b="1" spc="-300" dirty="0" err="1" smtClean="0">
                <a:latin typeface="MV Boli" panose="02000500030200090000" pitchFamily="2" charset="0"/>
                <a:cs typeface="MV Boli" panose="02000500030200090000" pitchFamily="2" charset="0"/>
              </a:rPr>
              <a:t>walking</a:t>
            </a:r>
            <a:endParaRPr lang="fi-FI" sz="8000" b="1" spc="-3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87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9429" y="-189625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8000" b="1" dirty="0" err="1" smtClean="0">
                <a:latin typeface="Comic Sans MS" panose="030F0702030302020204" pitchFamily="66" charset="0"/>
              </a:rPr>
              <a:t>Now</a:t>
            </a:r>
            <a:r>
              <a:rPr lang="fi-FI" sz="8000" b="1" dirty="0" smtClean="0">
                <a:latin typeface="Comic Sans MS" panose="030F0702030302020204" pitchFamily="66" charset="0"/>
              </a:rPr>
              <a:t> </a:t>
            </a:r>
            <a:r>
              <a:rPr lang="fi-FI" sz="8000" b="1" dirty="0" err="1" smtClean="0">
                <a:latin typeface="Comic Sans MS" panose="030F0702030302020204" pitchFamily="66" charset="0"/>
              </a:rPr>
              <a:t>answer</a:t>
            </a:r>
            <a:r>
              <a:rPr lang="fi-FI" sz="8000" b="1" dirty="0" smtClean="0">
                <a:latin typeface="Comic Sans MS" panose="030F0702030302020204" pitchFamily="66" charset="0"/>
              </a:rPr>
              <a:t> </a:t>
            </a:r>
            <a:r>
              <a:rPr lang="fi-FI" sz="8000" b="1" dirty="0" err="1" smtClean="0">
                <a:latin typeface="Comic Sans MS" panose="030F0702030302020204" pitchFamily="66" charset="0"/>
              </a:rPr>
              <a:t>this</a:t>
            </a:r>
            <a:r>
              <a:rPr lang="fi-FI" sz="8000" b="1" dirty="0" smtClean="0">
                <a:latin typeface="Comic Sans MS" panose="030F0702030302020204" pitchFamily="66" charset="0"/>
              </a:rPr>
              <a:t> </a:t>
            </a:r>
            <a:r>
              <a:rPr lang="fi-FI" sz="8000" b="1" dirty="0" err="1" smtClean="0">
                <a:latin typeface="Comic Sans MS" panose="030F0702030302020204" pitchFamily="66" charset="0"/>
              </a:rPr>
              <a:t>way</a:t>
            </a:r>
            <a:r>
              <a:rPr lang="fi-FI" sz="8000" b="1" dirty="0" smtClean="0">
                <a:latin typeface="Comic Sans MS" panose="030F0702030302020204" pitchFamily="66" charset="0"/>
              </a:rPr>
              <a:t>!</a:t>
            </a:r>
            <a:endParaRPr lang="fi-FI" sz="8000" b="1" dirty="0">
              <a:latin typeface="Comic Sans MS" panose="030F0702030302020204" pitchFamily="66" charset="0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557868" y="1499203"/>
            <a:ext cx="3279932" cy="51515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9434" y="1499203"/>
            <a:ext cx="3279932" cy="515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59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16109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8000" b="1" dirty="0" smtClean="0">
                <a:latin typeface="Comic Sans MS" panose="030F0702030302020204" pitchFamily="66" charset="0"/>
              </a:rPr>
              <a:t>1,000,000,000?</a:t>
            </a:r>
            <a:endParaRPr lang="fi-FI" sz="8000" b="1" dirty="0">
              <a:latin typeface="Comic Sans MS" panose="030F0702030302020204" pitchFamily="66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6585" y="4652654"/>
            <a:ext cx="471602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fi-FI" sz="8000" dirty="0">
                <a:latin typeface="Comic Sans MS" panose="030F0702030302020204" pitchFamily="66" charset="0"/>
              </a:rPr>
              <a:t>a</a:t>
            </a:r>
            <a:r>
              <a:rPr lang="fi-FI" sz="8000" dirty="0" smtClean="0">
                <a:latin typeface="Comic Sans MS" panose="030F0702030302020204" pitchFamily="66" charset="0"/>
              </a:rPr>
              <a:t> </a:t>
            </a:r>
            <a:r>
              <a:rPr lang="fi-FI" sz="8000" dirty="0" err="1" smtClean="0">
                <a:latin typeface="Comic Sans MS" panose="030F0702030302020204" pitchFamily="66" charset="0"/>
              </a:rPr>
              <a:t>billion</a:t>
            </a:r>
            <a:endParaRPr lang="fi-FI" sz="12800" dirty="0">
              <a:latin typeface="Comic Sans MS" panose="030F0702030302020204" pitchFamily="66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538980" y="4652654"/>
            <a:ext cx="5321549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en-US" sz="8000" dirty="0">
                <a:latin typeface="Comic Sans MS" panose="030F0702030302020204" pitchFamily="66" charset="0"/>
              </a:rPr>
              <a:t>a</a:t>
            </a:r>
            <a:r>
              <a:rPr lang="et-EE" sz="8000" dirty="0" smtClean="0">
                <a:latin typeface="Comic Sans MS" panose="030F0702030302020204" pitchFamily="66" charset="0"/>
              </a:rPr>
              <a:t> million</a:t>
            </a:r>
            <a:endParaRPr lang="fi-FI" sz="8000" dirty="0">
              <a:latin typeface="Comic Sans MS" panose="030F0702030302020204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090183" y="1974370"/>
            <a:ext cx="2059661" cy="32349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1749" y="1974370"/>
            <a:ext cx="2059661" cy="3234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27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5629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8000" b="1" dirty="0" smtClean="0">
                <a:latin typeface="Comic Sans MS" panose="030F0702030302020204" pitchFamily="66" charset="0"/>
              </a:rPr>
              <a:t>1,000,000,000?</a:t>
            </a:r>
            <a:endParaRPr lang="fi-FI" sz="8000" b="1" dirty="0">
              <a:latin typeface="Comic Sans MS" panose="030F0702030302020204" pitchFamily="66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25090" y="4407725"/>
            <a:ext cx="471602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fi-FI" sz="8000" dirty="0">
                <a:latin typeface="Comic Sans MS" panose="030F0702030302020204" pitchFamily="66" charset="0"/>
              </a:rPr>
              <a:t>a</a:t>
            </a:r>
            <a:r>
              <a:rPr lang="fi-FI" sz="8000" dirty="0" smtClean="0">
                <a:latin typeface="Comic Sans MS" panose="030F0702030302020204" pitchFamily="66" charset="0"/>
              </a:rPr>
              <a:t> </a:t>
            </a:r>
            <a:r>
              <a:rPr lang="fi-FI" sz="8000" dirty="0" err="1" smtClean="0">
                <a:latin typeface="Comic Sans MS" panose="030F0702030302020204" pitchFamily="66" charset="0"/>
              </a:rPr>
              <a:t>billion</a:t>
            </a:r>
            <a:endParaRPr lang="fi-FI" sz="12800" dirty="0">
              <a:latin typeface="Comic Sans MS" panose="030F0702030302020204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749" y="1974370"/>
            <a:ext cx="2059661" cy="3234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53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593910" y="654905"/>
            <a:ext cx="1811895" cy="5682015"/>
            <a:chOff x="1392599" y="1588242"/>
            <a:chExt cx="1492317" cy="5136596"/>
          </a:xfrm>
        </p:grpSpPr>
        <p:sp>
          <p:nvSpPr>
            <p:cNvPr id="10" name="Pyöristetty suorakulmio 43"/>
            <p:cNvSpPr/>
            <p:nvPr/>
          </p:nvSpPr>
          <p:spPr>
            <a:xfrm>
              <a:off x="1687308" y="3094967"/>
              <a:ext cx="649507" cy="1822660"/>
            </a:xfrm>
            <a:prstGeom prst="roundRect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1" name="Ellipsi 44"/>
            <p:cNvSpPr/>
            <p:nvPr/>
          </p:nvSpPr>
          <p:spPr>
            <a:xfrm>
              <a:off x="1580309" y="2097610"/>
              <a:ext cx="900419" cy="90041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2" name="Puolivapaa piirto 46"/>
            <p:cNvSpPr/>
            <p:nvPr/>
          </p:nvSpPr>
          <p:spPr>
            <a:xfrm rot="20520000">
              <a:off x="1847912" y="4912207"/>
              <a:ext cx="205398" cy="1764490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>
                <a:solidFill>
                  <a:prstClr val="white"/>
                </a:solidFill>
              </a:endParaRPr>
            </a:p>
          </p:txBody>
        </p:sp>
        <p:sp>
          <p:nvSpPr>
            <p:cNvPr id="13" name="Puolivapaa piirto 58"/>
            <p:cNvSpPr/>
            <p:nvPr/>
          </p:nvSpPr>
          <p:spPr>
            <a:xfrm>
              <a:off x="1392599" y="1588242"/>
              <a:ext cx="1358292" cy="729756"/>
            </a:xfrm>
            <a:custGeom>
              <a:avLst/>
              <a:gdLst>
                <a:gd name="connsiteX0" fmla="*/ 248532 w 1358292"/>
                <a:gd name="connsiteY0" fmla="*/ 616028 h 729756"/>
                <a:gd name="connsiteX1" fmla="*/ 2101 w 1358292"/>
                <a:gd name="connsiteY1" fmla="*/ 274846 h 729756"/>
                <a:gd name="connsiteX2" fmla="*/ 371747 w 1358292"/>
                <a:gd name="connsiteY2" fmla="*/ 464392 h 729756"/>
                <a:gd name="connsiteX3" fmla="*/ 267488 w 1358292"/>
                <a:gd name="connsiteY3" fmla="*/ 123210 h 729756"/>
                <a:gd name="connsiteX4" fmla="*/ 513918 w 1358292"/>
                <a:gd name="connsiteY4" fmla="*/ 388574 h 729756"/>
                <a:gd name="connsiteX5" fmla="*/ 580265 w 1358292"/>
                <a:gd name="connsiteY5" fmla="*/ 5 h 729756"/>
                <a:gd name="connsiteX6" fmla="*/ 684524 w 1358292"/>
                <a:gd name="connsiteY6" fmla="*/ 379096 h 729756"/>
                <a:gd name="connsiteX7" fmla="*/ 893043 w 1358292"/>
                <a:gd name="connsiteY7" fmla="*/ 56869 h 729756"/>
                <a:gd name="connsiteX8" fmla="*/ 883564 w 1358292"/>
                <a:gd name="connsiteY8" fmla="*/ 426483 h 729756"/>
                <a:gd name="connsiteX9" fmla="*/ 1148951 w 1358292"/>
                <a:gd name="connsiteY9" fmla="*/ 199028 h 729756"/>
                <a:gd name="connsiteX10" fmla="*/ 1006780 w 1358292"/>
                <a:gd name="connsiteY10" fmla="*/ 511778 h 729756"/>
                <a:gd name="connsiteX11" fmla="*/ 1357470 w 1358292"/>
                <a:gd name="connsiteY11" fmla="*/ 454915 h 729756"/>
                <a:gd name="connsiteX12" fmla="*/ 1111039 w 1358292"/>
                <a:gd name="connsiteY12" fmla="*/ 729756 h 72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8292" h="729756">
                  <a:moveTo>
                    <a:pt x="248532" y="616028"/>
                  </a:moveTo>
                  <a:cubicBezTo>
                    <a:pt x="115048" y="458073"/>
                    <a:pt x="-18435" y="300119"/>
                    <a:pt x="2101" y="274846"/>
                  </a:cubicBezTo>
                  <a:cubicBezTo>
                    <a:pt x="22637" y="249573"/>
                    <a:pt x="327516" y="489665"/>
                    <a:pt x="371747" y="464392"/>
                  </a:cubicBezTo>
                  <a:cubicBezTo>
                    <a:pt x="415978" y="439119"/>
                    <a:pt x="243793" y="135846"/>
                    <a:pt x="267488" y="123210"/>
                  </a:cubicBezTo>
                  <a:cubicBezTo>
                    <a:pt x="291183" y="110574"/>
                    <a:pt x="461789" y="409108"/>
                    <a:pt x="513918" y="388574"/>
                  </a:cubicBezTo>
                  <a:cubicBezTo>
                    <a:pt x="566047" y="368040"/>
                    <a:pt x="551831" y="1585"/>
                    <a:pt x="580265" y="5"/>
                  </a:cubicBezTo>
                  <a:cubicBezTo>
                    <a:pt x="608699" y="-1575"/>
                    <a:pt x="632394" y="369619"/>
                    <a:pt x="684524" y="379096"/>
                  </a:cubicBezTo>
                  <a:cubicBezTo>
                    <a:pt x="736654" y="388573"/>
                    <a:pt x="859870" y="48971"/>
                    <a:pt x="893043" y="56869"/>
                  </a:cubicBezTo>
                  <a:cubicBezTo>
                    <a:pt x="926216" y="64767"/>
                    <a:pt x="840913" y="402790"/>
                    <a:pt x="883564" y="426483"/>
                  </a:cubicBezTo>
                  <a:cubicBezTo>
                    <a:pt x="926215" y="450176"/>
                    <a:pt x="1128415" y="184812"/>
                    <a:pt x="1148951" y="199028"/>
                  </a:cubicBezTo>
                  <a:cubicBezTo>
                    <a:pt x="1169487" y="213244"/>
                    <a:pt x="972027" y="469130"/>
                    <a:pt x="1006780" y="511778"/>
                  </a:cubicBezTo>
                  <a:cubicBezTo>
                    <a:pt x="1041533" y="554426"/>
                    <a:pt x="1340094" y="418585"/>
                    <a:pt x="1357470" y="454915"/>
                  </a:cubicBezTo>
                  <a:cubicBezTo>
                    <a:pt x="1374846" y="491245"/>
                    <a:pt x="1111039" y="729756"/>
                    <a:pt x="1111039" y="729756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4" name="Ellipsi 59"/>
            <p:cNvSpPr/>
            <p:nvPr/>
          </p:nvSpPr>
          <p:spPr>
            <a:xfrm>
              <a:off x="1737847" y="6549329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5" name="Ellipsi 60"/>
            <p:cNvSpPr/>
            <p:nvPr/>
          </p:nvSpPr>
          <p:spPr>
            <a:xfrm rot="1587960">
              <a:off x="2484626" y="6206562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6" name="Puolivapaa piirto 61"/>
            <p:cNvSpPr/>
            <p:nvPr/>
          </p:nvSpPr>
          <p:spPr>
            <a:xfrm flipH="1">
              <a:off x="1392599" y="3127668"/>
              <a:ext cx="601417" cy="1468038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7" name="Puolivapaa piirto 62"/>
            <p:cNvSpPr/>
            <p:nvPr/>
          </p:nvSpPr>
          <p:spPr>
            <a:xfrm rot="20738122">
              <a:off x="2268724" y="3102479"/>
              <a:ext cx="601417" cy="1867025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8" name="Puolivapaa piirto 6"/>
            <p:cNvSpPr/>
            <p:nvPr/>
          </p:nvSpPr>
          <p:spPr>
            <a:xfrm>
              <a:off x="2248160" y="4922126"/>
              <a:ext cx="507060" cy="1269956"/>
            </a:xfrm>
            <a:custGeom>
              <a:avLst/>
              <a:gdLst>
                <a:gd name="connsiteX0" fmla="*/ 0 w 507060"/>
                <a:gd name="connsiteY0" fmla="*/ 0 h 1269956"/>
                <a:gd name="connsiteX1" fmla="*/ 502340 w 507060"/>
                <a:gd name="connsiteY1" fmla="*/ 587591 h 1269956"/>
                <a:gd name="connsiteX2" fmla="*/ 265387 w 507060"/>
                <a:gd name="connsiteY2" fmla="*/ 1269956 h 1269956"/>
                <a:gd name="connsiteX3" fmla="*/ 265387 w 507060"/>
                <a:gd name="connsiteY3" fmla="*/ 1269956 h 1269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7060" h="1269956">
                  <a:moveTo>
                    <a:pt x="0" y="0"/>
                  </a:moveTo>
                  <a:cubicBezTo>
                    <a:pt x="229054" y="187966"/>
                    <a:pt x="458109" y="375932"/>
                    <a:pt x="502340" y="587591"/>
                  </a:cubicBezTo>
                  <a:cubicBezTo>
                    <a:pt x="546571" y="799250"/>
                    <a:pt x="265387" y="1269956"/>
                    <a:pt x="265387" y="1269956"/>
                  </a:cubicBezTo>
                  <a:lnTo>
                    <a:pt x="265387" y="1269956"/>
                  </a:ln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9" name="Ellipsi 28"/>
            <p:cNvSpPr/>
            <p:nvPr/>
          </p:nvSpPr>
          <p:spPr>
            <a:xfrm>
              <a:off x="1799551" y="2418418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20" name="Ellipsi 29"/>
            <p:cNvSpPr/>
            <p:nvPr/>
          </p:nvSpPr>
          <p:spPr>
            <a:xfrm>
              <a:off x="2049207" y="2418418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</p:grp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5014430" y="317243"/>
            <a:ext cx="5692938" cy="637600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t-EE" sz="8000" b="1" spc="-300" dirty="0" smtClean="0">
                <a:latin typeface="MV Boli" panose="02000500030200090000" pitchFamily="2" charset="0"/>
                <a:cs typeface="MV Boli" panose="02000500030200090000" pitchFamily="2" charset="0"/>
              </a:rPr>
              <a:t>Keep </a:t>
            </a:r>
            <a:r>
              <a:rPr lang="et-EE" sz="8000" b="1" spc="-300" dirty="0" err="1" smtClean="0">
                <a:latin typeface="MV Boli" panose="02000500030200090000" pitchFamily="2" charset="0"/>
                <a:cs typeface="MV Boli" panose="02000500030200090000" pitchFamily="2" charset="0"/>
              </a:rPr>
              <a:t>walking</a:t>
            </a:r>
            <a:endParaRPr lang="fi-FI" sz="8000" b="1" spc="-3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36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6263261" y="363565"/>
            <a:ext cx="2568566" cy="6026797"/>
            <a:chOff x="6263261" y="363565"/>
            <a:chExt cx="2568566" cy="6026797"/>
          </a:xfrm>
        </p:grpSpPr>
        <p:sp>
          <p:nvSpPr>
            <p:cNvPr id="11" name="Pyöristetty suorakulmio 43"/>
            <p:cNvSpPr/>
            <p:nvPr/>
          </p:nvSpPr>
          <p:spPr>
            <a:xfrm>
              <a:off x="7134351" y="2120535"/>
              <a:ext cx="649507" cy="1822660"/>
            </a:xfrm>
            <a:prstGeom prst="roundRect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Ellipsi 44"/>
            <p:cNvSpPr/>
            <p:nvPr/>
          </p:nvSpPr>
          <p:spPr>
            <a:xfrm>
              <a:off x="7027353" y="1123178"/>
              <a:ext cx="900419" cy="90041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3" name="Puolivapaa piirto 46"/>
            <p:cNvSpPr/>
            <p:nvPr/>
          </p:nvSpPr>
          <p:spPr>
            <a:xfrm>
              <a:off x="7006506" y="3952890"/>
              <a:ext cx="205398" cy="1764490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14" name="Puolivapaa piirto 47"/>
            <p:cNvSpPr/>
            <p:nvPr/>
          </p:nvSpPr>
          <p:spPr>
            <a:xfrm flipH="1">
              <a:off x="7702088" y="3952890"/>
              <a:ext cx="225684" cy="1764490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15" name="Puolivapaa piirto 52"/>
            <p:cNvSpPr/>
            <p:nvPr/>
          </p:nvSpPr>
          <p:spPr>
            <a:xfrm>
              <a:off x="7808942" y="363565"/>
              <a:ext cx="601417" cy="1867025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16" name="Puolivapaa piirto 53"/>
            <p:cNvSpPr/>
            <p:nvPr/>
          </p:nvSpPr>
          <p:spPr>
            <a:xfrm flipH="1">
              <a:off x="6523456" y="373042"/>
              <a:ext cx="601417" cy="1867025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17" name="Puolivapaa piirto 58"/>
            <p:cNvSpPr/>
            <p:nvPr/>
          </p:nvSpPr>
          <p:spPr>
            <a:xfrm>
              <a:off x="6820686" y="714228"/>
              <a:ext cx="1358292" cy="729756"/>
            </a:xfrm>
            <a:custGeom>
              <a:avLst/>
              <a:gdLst>
                <a:gd name="connsiteX0" fmla="*/ 248532 w 1358292"/>
                <a:gd name="connsiteY0" fmla="*/ 616028 h 729756"/>
                <a:gd name="connsiteX1" fmla="*/ 2101 w 1358292"/>
                <a:gd name="connsiteY1" fmla="*/ 274846 h 729756"/>
                <a:gd name="connsiteX2" fmla="*/ 371747 w 1358292"/>
                <a:gd name="connsiteY2" fmla="*/ 464392 h 729756"/>
                <a:gd name="connsiteX3" fmla="*/ 267488 w 1358292"/>
                <a:gd name="connsiteY3" fmla="*/ 123210 h 729756"/>
                <a:gd name="connsiteX4" fmla="*/ 513918 w 1358292"/>
                <a:gd name="connsiteY4" fmla="*/ 388574 h 729756"/>
                <a:gd name="connsiteX5" fmla="*/ 580265 w 1358292"/>
                <a:gd name="connsiteY5" fmla="*/ 5 h 729756"/>
                <a:gd name="connsiteX6" fmla="*/ 684524 w 1358292"/>
                <a:gd name="connsiteY6" fmla="*/ 379096 h 729756"/>
                <a:gd name="connsiteX7" fmla="*/ 893043 w 1358292"/>
                <a:gd name="connsiteY7" fmla="*/ 56869 h 729756"/>
                <a:gd name="connsiteX8" fmla="*/ 883564 w 1358292"/>
                <a:gd name="connsiteY8" fmla="*/ 426483 h 729756"/>
                <a:gd name="connsiteX9" fmla="*/ 1148951 w 1358292"/>
                <a:gd name="connsiteY9" fmla="*/ 199028 h 729756"/>
                <a:gd name="connsiteX10" fmla="*/ 1006780 w 1358292"/>
                <a:gd name="connsiteY10" fmla="*/ 511778 h 729756"/>
                <a:gd name="connsiteX11" fmla="*/ 1357470 w 1358292"/>
                <a:gd name="connsiteY11" fmla="*/ 454915 h 729756"/>
                <a:gd name="connsiteX12" fmla="*/ 1111039 w 1358292"/>
                <a:gd name="connsiteY12" fmla="*/ 729756 h 72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8292" h="729756">
                  <a:moveTo>
                    <a:pt x="248532" y="616028"/>
                  </a:moveTo>
                  <a:cubicBezTo>
                    <a:pt x="115048" y="458073"/>
                    <a:pt x="-18435" y="300119"/>
                    <a:pt x="2101" y="274846"/>
                  </a:cubicBezTo>
                  <a:cubicBezTo>
                    <a:pt x="22637" y="249573"/>
                    <a:pt x="327516" y="489665"/>
                    <a:pt x="371747" y="464392"/>
                  </a:cubicBezTo>
                  <a:cubicBezTo>
                    <a:pt x="415978" y="439119"/>
                    <a:pt x="243793" y="135846"/>
                    <a:pt x="267488" y="123210"/>
                  </a:cubicBezTo>
                  <a:cubicBezTo>
                    <a:pt x="291183" y="110574"/>
                    <a:pt x="461789" y="409108"/>
                    <a:pt x="513918" y="388574"/>
                  </a:cubicBezTo>
                  <a:cubicBezTo>
                    <a:pt x="566047" y="368040"/>
                    <a:pt x="551831" y="1585"/>
                    <a:pt x="580265" y="5"/>
                  </a:cubicBezTo>
                  <a:cubicBezTo>
                    <a:pt x="608699" y="-1575"/>
                    <a:pt x="632394" y="369619"/>
                    <a:pt x="684524" y="379096"/>
                  </a:cubicBezTo>
                  <a:cubicBezTo>
                    <a:pt x="736654" y="388573"/>
                    <a:pt x="859870" y="48971"/>
                    <a:pt x="893043" y="56869"/>
                  </a:cubicBezTo>
                  <a:cubicBezTo>
                    <a:pt x="926216" y="64767"/>
                    <a:pt x="840913" y="402790"/>
                    <a:pt x="883564" y="426483"/>
                  </a:cubicBezTo>
                  <a:cubicBezTo>
                    <a:pt x="926215" y="450176"/>
                    <a:pt x="1128415" y="184812"/>
                    <a:pt x="1148951" y="199028"/>
                  </a:cubicBezTo>
                  <a:cubicBezTo>
                    <a:pt x="1169487" y="213244"/>
                    <a:pt x="972027" y="469130"/>
                    <a:pt x="1006780" y="511778"/>
                  </a:cubicBezTo>
                  <a:cubicBezTo>
                    <a:pt x="1041533" y="554426"/>
                    <a:pt x="1340094" y="418585"/>
                    <a:pt x="1357470" y="454915"/>
                  </a:cubicBezTo>
                  <a:cubicBezTo>
                    <a:pt x="1374846" y="491245"/>
                    <a:pt x="1111039" y="729756"/>
                    <a:pt x="1111039" y="729756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18" name="Ellipsi 59"/>
            <p:cNvSpPr/>
            <p:nvPr/>
          </p:nvSpPr>
          <p:spPr>
            <a:xfrm rot="19441283">
              <a:off x="6659491" y="5696178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Ellipsi 60"/>
            <p:cNvSpPr/>
            <p:nvPr/>
          </p:nvSpPr>
          <p:spPr>
            <a:xfrm rot="2141939">
              <a:off x="7862564" y="5696719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0" name="Ellipsi 61"/>
            <p:cNvSpPr/>
            <p:nvPr/>
          </p:nvSpPr>
          <p:spPr>
            <a:xfrm>
              <a:off x="7276923" y="1448040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1" name="Ellipsi 62"/>
            <p:cNvSpPr/>
            <p:nvPr/>
          </p:nvSpPr>
          <p:spPr>
            <a:xfrm>
              <a:off x="7526579" y="1448040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cxnSp>
          <p:nvCxnSpPr>
            <p:cNvPr id="22" name="Suora yhdysviiva 7"/>
            <p:cNvCxnSpPr/>
            <p:nvPr/>
          </p:nvCxnSpPr>
          <p:spPr>
            <a:xfrm>
              <a:off x="6263261" y="6390362"/>
              <a:ext cx="2568566" cy="0"/>
            </a:xfrm>
            <a:prstGeom prst="lin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2555380" y="1273607"/>
            <a:ext cx="2568566" cy="5116755"/>
            <a:chOff x="2555380" y="1273607"/>
            <a:chExt cx="2568566" cy="5116755"/>
          </a:xfrm>
        </p:grpSpPr>
        <p:sp>
          <p:nvSpPr>
            <p:cNvPr id="2" name="Pyöristetty suorakulmio 17"/>
            <p:cNvSpPr/>
            <p:nvPr/>
          </p:nvSpPr>
          <p:spPr>
            <a:xfrm>
              <a:off x="3502648" y="2679914"/>
              <a:ext cx="649507" cy="1822660"/>
            </a:xfrm>
            <a:prstGeom prst="roundRect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" name="Ellipsi 18"/>
            <p:cNvSpPr/>
            <p:nvPr/>
          </p:nvSpPr>
          <p:spPr>
            <a:xfrm>
              <a:off x="3395650" y="1682557"/>
              <a:ext cx="900419" cy="90041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" name="Puolivapaa piirto 19"/>
            <p:cNvSpPr/>
            <p:nvPr/>
          </p:nvSpPr>
          <p:spPr>
            <a:xfrm>
              <a:off x="3374803" y="4512269"/>
              <a:ext cx="205398" cy="1764490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5" name="Puolivapaa piirto 20"/>
            <p:cNvSpPr/>
            <p:nvPr/>
          </p:nvSpPr>
          <p:spPr>
            <a:xfrm flipH="1">
              <a:off x="4070384" y="4512269"/>
              <a:ext cx="225684" cy="1764490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6" name="Puolivapaa piirto 23"/>
            <p:cNvSpPr/>
            <p:nvPr/>
          </p:nvSpPr>
          <p:spPr>
            <a:xfrm>
              <a:off x="3188982" y="1273607"/>
              <a:ext cx="1358292" cy="729756"/>
            </a:xfrm>
            <a:custGeom>
              <a:avLst/>
              <a:gdLst>
                <a:gd name="connsiteX0" fmla="*/ 248532 w 1358292"/>
                <a:gd name="connsiteY0" fmla="*/ 616028 h 729756"/>
                <a:gd name="connsiteX1" fmla="*/ 2101 w 1358292"/>
                <a:gd name="connsiteY1" fmla="*/ 274846 h 729756"/>
                <a:gd name="connsiteX2" fmla="*/ 371747 w 1358292"/>
                <a:gd name="connsiteY2" fmla="*/ 464392 h 729756"/>
                <a:gd name="connsiteX3" fmla="*/ 267488 w 1358292"/>
                <a:gd name="connsiteY3" fmla="*/ 123210 h 729756"/>
                <a:gd name="connsiteX4" fmla="*/ 513918 w 1358292"/>
                <a:gd name="connsiteY4" fmla="*/ 388574 h 729756"/>
                <a:gd name="connsiteX5" fmla="*/ 580265 w 1358292"/>
                <a:gd name="connsiteY5" fmla="*/ 5 h 729756"/>
                <a:gd name="connsiteX6" fmla="*/ 684524 w 1358292"/>
                <a:gd name="connsiteY6" fmla="*/ 379096 h 729756"/>
                <a:gd name="connsiteX7" fmla="*/ 893043 w 1358292"/>
                <a:gd name="connsiteY7" fmla="*/ 56869 h 729756"/>
                <a:gd name="connsiteX8" fmla="*/ 883564 w 1358292"/>
                <a:gd name="connsiteY8" fmla="*/ 426483 h 729756"/>
                <a:gd name="connsiteX9" fmla="*/ 1148951 w 1358292"/>
                <a:gd name="connsiteY9" fmla="*/ 199028 h 729756"/>
                <a:gd name="connsiteX10" fmla="*/ 1006780 w 1358292"/>
                <a:gd name="connsiteY10" fmla="*/ 511778 h 729756"/>
                <a:gd name="connsiteX11" fmla="*/ 1357470 w 1358292"/>
                <a:gd name="connsiteY11" fmla="*/ 454915 h 729756"/>
                <a:gd name="connsiteX12" fmla="*/ 1111039 w 1358292"/>
                <a:gd name="connsiteY12" fmla="*/ 729756 h 72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8292" h="729756">
                  <a:moveTo>
                    <a:pt x="248532" y="616028"/>
                  </a:moveTo>
                  <a:cubicBezTo>
                    <a:pt x="115048" y="458073"/>
                    <a:pt x="-18435" y="300119"/>
                    <a:pt x="2101" y="274846"/>
                  </a:cubicBezTo>
                  <a:cubicBezTo>
                    <a:pt x="22637" y="249573"/>
                    <a:pt x="327516" y="489665"/>
                    <a:pt x="371747" y="464392"/>
                  </a:cubicBezTo>
                  <a:cubicBezTo>
                    <a:pt x="415978" y="439119"/>
                    <a:pt x="243793" y="135846"/>
                    <a:pt x="267488" y="123210"/>
                  </a:cubicBezTo>
                  <a:cubicBezTo>
                    <a:pt x="291183" y="110574"/>
                    <a:pt x="461789" y="409108"/>
                    <a:pt x="513918" y="388574"/>
                  </a:cubicBezTo>
                  <a:cubicBezTo>
                    <a:pt x="566047" y="368040"/>
                    <a:pt x="551831" y="1585"/>
                    <a:pt x="580265" y="5"/>
                  </a:cubicBezTo>
                  <a:cubicBezTo>
                    <a:pt x="608699" y="-1575"/>
                    <a:pt x="632394" y="369619"/>
                    <a:pt x="684524" y="379096"/>
                  </a:cubicBezTo>
                  <a:cubicBezTo>
                    <a:pt x="736654" y="388573"/>
                    <a:pt x="859870" y="48971"/>
                    <a:pt x="893043" y="56869"/>
                  </a:cubicBezTo>
                  <a:cubicBezTo>
                    <a:pt x="926216" y="64767"/>
                    <a:pt x="840913" y="402790"/>
                    <a:pt x="883564" y="426483"/>
                  </a:cubicBezTo>
                  <a:cubicBezTo>
                    <a:pt x="926215" y="450176"/>
                    <a:pt x="1128415" y="184812"/>
                    <a:pt x="1148951" y="199028"/>
                  </a:cubicBezTo>
                  <a:cubicBezTo>
                    <a:pt x="1169487" y="213244"/>
                    <a:pt x="972027" y="469130"/>
                    <a:pt x="1006780" y="511778"/>
                  </a:cubicBezTo>
                  <a:cubicBezTo>
                    <a:pt x="1041533" y="554426"/>
                    <a:pt x="1340094" y="418585"/>
                    <a:pt x="1357470" y="454915"/>
                  </a:cubicBezTo>
                  <a:cubicBezTo>
                    <a:pt x="1374846" y="491245"/>
                    <a:pt x="1111039" y="729756"/>
                    <a:pt x="1111039" y="729756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7" name="Ellipsi 54"/>
            <p:cNvSpPr/>
            <p:nvPr/>
          </p:nvSpPr>
          <p:spPr>
            <a:xfrm>
              <a:off x="2999354" y="6168345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8" name="Ellipsi 55"/>
            <p:cNvSpPr/>
            <p:nvPr/>
          </p:nvSpPr>
          <p:spPr>
            <a:xfrm>
              <a:off x="4277112" y="6179529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Ellipsi 39"/>
            <p:cNvSpPr/>
            <p:nvPr/>
          </p:nvSpPr>
          <p:spPr>
            <a:xfrm>
              <a:off x="3645220" y="2007419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Ellipsi 42"/>
            <p:cNvSpPr/>
            <p:nvPr/>
          </p:nvSpPr>
          <p:spPr>
            <a:xfrm>
              <a:off x="3894876" y="2007419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3" name="Puolivapaa piirto 63"/>
            <p:cNvSpPr/>
            <p:nvPr/>
          </p:nvSpPr>
          <p:spPr>
            <a:xfrm rot="20963845">
              <a:off x="4023592" y="2690877"/>
              <a:ext cx="601417" cy="1867025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24" name="Puolivapaa piirto 64"/>
            <p:cNvSpPr/>
            <p:nvPr/>
          </p:nvSpPr>
          <p:spPr>
            <a:xfrm rot="741988" flipH="1">
              <a:off x="3032249" y="2676599"/>
              <a:ext cx="591529" cy="1867025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cxnSp>
          <p:nvCxnSpPr>
            <p:cNvPr id="25" name="Suora yhdysviiva 7"/>
            <p:cNvCxnSpPr/>
            <p:nvPr/>
          </p:nvCxnSpPr>
          <p:spPr>
            <a:xfrm>
              <a:off x="2555380" y="6390362"/>
              <a:ext cx="2568566" cy="0"/>
            </a:xfrm>
            <a:prstGeom prst="lin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8" name="TextBox 27"/>
          <p:cNvSpPr txBox="1"/>
          <p:nvPr/>
        </p:nvSpPr>
        <p:spPr>
          <a:xfrm>
            <a:off x="922290" y="136064"/>
            <a:ext cx="1965538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Now answer this way!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15808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5629" y="2288932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8000" b="1" dirty="0" smtClean="0">
                <a:latin typeface="Comic Sans MS" panose="030F0702030302020204" pitchFamily="66" charset="0"/>
              </a:rPr>
              <a:t>Time and </a:t>
            </a:r>
            <a:r>
              <a:rPr lang="fi-FI" sz="8000" b="1" dirty="0" err="1" smtClean="0">
                <a:latin typeface="Comic Sans MS" panose="030F0702030302020204" pitchFamily="66" charset="0"/>
              </a:rPr>
              <a:t>numbers</a:t>
            </a:r>
            <a:endParaRPr lang="fi-FI" sz="8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3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16109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8000" b="1" dirty="0" smtClean="0">
                <a:latin typeface="Comic Sans MS" panose="030F0702030302020204" pitchFamily="66" charset="0"/>
              </a:rPr>
              <a:t>12?</a:t>
            </a:r>
            <a:endParaRPr lang="fi-FI" sz="8000" b="1" dirty="0">
              <a:latin typeface="Comic Sans MS" panose="030F0702030302020204" pitchFamily="66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6585" y="4636325"/>
            <a:ext cx="471602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fi-FI" sz="8000" dirty="0">
                <a:latin typeface="Comic Sans MS" panose="030F0702030302020204" pitchFamily="66" charset="0"/>
              </a:rPr>
              <a:t>a</a:t>
            </a:r>
            <a:r>
              <a:rPr lang="fi-FI" sz="8000" dirty="0" smtClean="0">
                <a:latin typeface="Comic Sans MS" panose="030F0702030302020204" pitchFamily="66" charset="0"/>
              </a:rPr>
              <a:t> </a:t>
            </a:r>
            <a:r>
              <a:rPr lang="fi-FI" sz="8000" dirty="0" err="1" smtClean="0">
                <a:latin typeface="Comic Sans MS" panose="030F0702030302020204" pitchFamily="66" charset="0"/>
              </a:rPr>
              <a:t>couple</a:t>
            </a:r>
            <a:endParaRPr lang="fi-FI" sz="12800" dirty="0">
              <a:latin typeface="Comic Sans MS" panose="030F0702030302020204" pitchFamily="66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538980" y="4636325"/>
            <a:ext cx="5321549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en-US" sz="8000" dirty="0">
                <a:latin typeface="Comic Sans MS" panose="030F0702030302020204" pitchFamily="66" charset="0"/>
              </a:rPr>
              <a:t>a</a:t>
            </a:r>
            <a:r>
              <a:rPr lang="et-EE" sz="8000" dirty="0" smtClean="0">
                <a:latin typeface="Comic Sans MS" panose="030F0702030302020204" pitchFamily="66" charset="0"/>
              </a:rPr>
              <a:t> dozen</a:t>
            </a:r>
            <a:endParaRPr lang="fi-FI" sz="8000" dirty="0">
              <a:latin typeface="Comic Sans MS" panose="030F0702030302020204" pitchFamily="66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317701" y="250606"/>
            <a:ext cx="2001956" cy="4697322"/>
            <a:chOff x="6263261" y="363565"/>
            <a:chExt cx="2568566" cy="6026797"/>
          </a:xfrm>
        </p:grpSpPr>
        <p:sp>
          <p:nvSpPr>
            <p:cNvPr id="9" name="Pyöristetty suorakulmio 43"/>
            <p:cNvSpPr/>
            <p:nvPr/>
          </p:nvSpPr>
          <p:spPr>
            <a:xfrm>
              <a:off x="7134351" y="2120535"/>
              <a:ext cx="649507" cy="1822660"/>
            </a:xfrm>
            <a:prstGeom prst="roundRect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Ellipsi 44"/>
            <p:cNvSpPr/>
            <p:nvPr/>
          </p:nvSpPr>
          <p:spPr>
            <a:xfrm>
              <a:off x="7027353" y="1123178"/>
              <a:ext cx="900419" cy="90041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Puolivapaa piirto 46"/>
            <p:cNvSpPr/>
            <p:nvPr/>
          </p:nvSpPr>
          <p:spPr>
            <a:xfrm>
              <a:off x="7006506" y="3952890"/>
              <a:ext cx="205398" cy="1764490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12" name="Puolivapaa piirto 47"/>
            <p:cNvSpPr/>
            <p:nvPr/>
          </p:nvSpPr>
          <p:spPr>
            <a:xfrm flipH="1">
              <a:off x="7702088" y="3952890"/>
              <a:ext cx="225684" cy="1764490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13" name="Puolivapaa piirto 52"/>
            <p:cNvSpPr/>
            <p:nvPr/>
          </p:nvSpPr>
          <p:spPr>
            <a:xfrm>
              <a:off x="7808942" y="363565"/>
              <a:ext cx="601417" cy="1867025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14" name="Puolivapaa piirto 53"/>
            <p:cNvSpPr/>
            <p:nvPr/>
          </p:nvSpPr>
          <p:spPr>
            <a:xfrm flipH="1">
              <a:off x="6523456" y="373042"/>
              <a:ext cx="601417" cy="1867025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15" name="Puolivapaa piirto 58"/>
            <p:cNvSpPr/>
            <p:nvPr/>
          </p:nvSpPr>
          <p:spPr>
            <a:xfrm>
              <a:off x="6820686" y="714228"/>
              <a:ext cx="1358292" cy="729756"/>
            </a:xfrm>
            <a:custGeom>
              <a:avLst/>
              <a:gdLst>
                <a:gd name="connsiteX0" fmla="*/ 248532 w 1358292"/>
                <a:gd name="connsiteY0" fmla="*/ 616028 h 729756"/>
                <a:gd name="connsiteX1" fmla="*/ 2101 w 1358292"/>
                <a:gd name="connsiteY1" fmla="*/ 274846 h 729756"/>
                <a:gd name="connsiteX2" fmla="*/ 371747 w 1358292"/>
                <a:gd name="connsiteY2" fmla="*/ 464392 h 729756"/>
                <a:gd name="connsiteX3" fmla="*/ 267488 w 1358292"/>
                <a:gd name="connsiteY3" fmla="*/ 123210 h 729756"/>
                <a:gd name="connsiteX4" fmla="*/ 513918 w 1358292"/>
                <a:gd name="connsiteY4" fmla="*/ 388574 h 729756"/>
                <a:gd name="connsiteX5" fmla="*/ 580265 w 1358292"/>
                <a:gd name="connsiteY5" fmla="*/ 5 h 729756"/>
                <a:gd name="connsiteX6" fmla="*/ 684524 w 1358292"/>
                <a:gd name="connsiteY6" fmla="*/ 379096 h 729756"/>
                <a:gd name="connsiteX7" fmla="*/ 893043 w 1358292"/>
                <a:gd name="connsiteY7" fmla="*/ 56869 h 729756"/>
                <a:gd name="connsiteX8" fmla="*/ 883564 w 1358292"/>
                <a:gd name="connsiteY8" fmla="*/ 426483 h 729756"/>
                <a:gd name="connsiteX9" fmla="*/ 1148951 w 1358292"/>
                <a:gd name="connsiteY9" fmla="*/ 199028 h 729756"/>
                <a:gd name="connsiteX10" fmla="*/ 1006780 w 1358292"/>
                <a:gd name="connsiteY10" fmla="*/ 511778 h 729756"/>
                <a:gd name="connsiteX11" fmla="*/ 1357470 w 1358292"/>
                <a:gd name="connsiteY11" fmla="*/ 454915 h 729756"/>
                <a:gd name="connsiteX12" fmla="*/ 1111039 w 1358292"/>
                <a:gd name="connsiteY12" fmla="*/ 729756 h 72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8292" h="729756">
                  <a:moveTo>
                    <a:pt x="248532" y="616028"/>
                  </a:moveTo>
                  <a:cubicBezTo>
                    <a:pt x="115048" y="458073"/>
                    <a:pt x="-18435" y="300119"/>
                    <a:pt x="2101" y="274846"/>
                  </a:cubicBezTo>
                  <a:cubicBezTo>
                    <a:pt x="22637" y="249573"/>
                    <a:pt x="327516" y="489665"/>
                    <a:pt x="371747" y="464392"/>
                  </a:cubicBezTo>
                  <a:cubicBezTo>
                    <a:pt x="415978" y="439119"/>
                    <a:pt x="243793" y="135846"/>
                    <a:pt x="267488" y="123210"/>
                  </a:cubicBezTo>
                  <a:cubicBezTo>
                    <a:pt x="291183" y="110574"/>
                    <a:pt x="461789" y="409108"/>
                    <a:pt x="513918" y="388574"/>
                  </a:cubicBezTo>
                  <a:cubicBezTo>
                    <a:pt x="566047" y="368040"/>
                    <a:pt x="551831" y="1585"/>
                    <a:pt x="580265" y="5"/>
                  </a:cubicBezTo>
                  <a:cubicBezTo>
                    <a:pt x="608699" y="-1575"/>
                    <a:pt x="632394" y="369619"/>
                    <a:pt x="684524" y="379096"/>
                  </a:cubicBezTo>
                  <a:cubicBezTo>
                    <a:pt x="736654" y="388573"/>
                    <a:pt x="859870" y="48971"/>
                    <a:pt x="893043" y="56869"/>
                  </a:cubicBezTo>
                  <a:cubicBezTo>
                    <a:pt x="926216" y="64767"/>
                    <a:pt x="840913" y="402790"/>
                    <a:pt x="883564" y="426483"/>
                  </a:cubicBezTo>
                  <a:cubicBezTo>
                    <a:pt x="926215" y="450176"/>
                    <a:pt x="1128415" y="184812"/>
                    <a:pt x="1148951" y="199028"/>
                  </a:cubicBezTo>
                  <a:cubicBezTo>
                    <a:pt x="1169487" y="213244"/>
                    <a:pt x="972027" y="469130"/>
                    <a:pt x="1006780" y="511778"/>
                  </a:cubicBezTo>
                  <a:cubicBezTo>
                    <a:pt x="1041533" y="554426"/>
                    <a:pt x="1340094" y="418585"/>
                    <a:pt x="1357470" y="454915"/>
                  </a:cubicBezTo>
                  <a:cubicBezTo>
                    <a:pt x="1374846" y="491245"/>
                    <a:pt x="1111039" y="729756"/>
                    <a:pt x="1111039" y="729756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16" name="Ellipsi 59"/>
            <p:cNvSpPr/>
            <p:nvPr/>
          </p:nvSpPr>
          <p:spPr>
            <a:xfrm rot="19441283">
              <a:off x="6659491" y="5696178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7" name="Ellipsi 60"/>
            <p:cNvSpPr/>
            <p:nvPr/>
          </p:nvSpPr>
          <p:spPr>
            <a:xfrm rot="2141939">
              <a:off x="7862564" y="5696719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Ellipsi 61"/>
            <p:cNvSpPr/>
            <p:nvPr/>
          </p:nvSpPr>
          <p:spPr>
            <a:xfrm>
              <a:off x="7276923" y="1448040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Ellipsi 62"/>
            <p:cNvSpPr/>
            <p:nvPr/>
          </p:nvSpPr>
          <p:spPr>
            <a:xfrm>
              <a:off x="7526579" y="1448040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cxnSp>
          <p:nvCxnSpPr>
            <p:cNvPr id="20" name="Suora yhdysviiva 7"/>
            <p:cNvCxnSpPr/>
            <p:nvPr/>
          </p:nvCxnSpPr>
          <p:spPr>
            <a:xfrm>
              <a:off x="6263261" y="6390362"/>
              <a:ext cx="2568566" cy="0"/>
            </a:xfrm>
            <a:prstGeom prst="lin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1976525" y="897137"/>
            <a:ext cx="2033461" cy="4050790"/>
            <a:chOff x="2555380" y="1273607"/>
            <a:chExt cx="2568566" cy="5116755"/>
          </a:xfrm>
        </p:grpSpPr>
        <p:sp>
          <p:nvSpPr>
            <p:cNvPr id="22" name="Pyöristetty suorakulmio 17"/>
            <p:cNvSpPr/>
            <p:nvPr/>
          </p:nvSpPr>
          <p:spPr>
            <a:xfrm>
              <a:off x="3502648" y="2679914"/>
              <a:ext cx="649507" cy="1822660"/>
            </a:xfrm>
            <a:prstGeom prst="roundRect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3" name="Ellipsi 18"/>
            <p:cNvSpPr/>
            <p:nvPr/>
          </p:nvSpPr>
          <p:spPr>
            <a:xfrm>
              <a:off x="3395650" y="1682557"/>
              <a:ext cx="900419" cy="90041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4" name="Puolivapaa piirto 19"/>
            <p:cNvSpPr/>
            <p:nvPr/>
          </p:nvSpPr>
          <p:spPr>
            <a:xfrm>
              <a:off x="3374803" y="4512269"/>
              <a:ext cx="205398" cy="1764490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25" name="Puolivapaa piirto 20"/>
            <p:cNvSpPr/>
            <p:nvPr/>
          </p:nvSpPr>
          <p:spPr>
            <a:xfrm flipH="1">
              <a:off x="4070384" y="4512269"/>
              <a:ext cx="225684" cy="1764490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26" name="Puolivapaa piirto 23"/>
            <p:cNvSpPr/>
            <p:nvPr/>
          </p:nvSpPr>
          <p:spPr>
            <a:xfrm>
              <a:off x="3188982" y="1273607"/>
              <a:ext cx="1358292" cy="729756"/>
            </a:xfrm>
            <a:custGeom>
              <a:avLst/>
              <a:gdLst>
                <a:gd name="connsiteX0" fmla="*/ 248532 w 1358292"/>
                <a:gd name="connsiteY0" fmla="*/ 616028 h 729756"/>
                <a:gd name="connsiteX1" fmla="*/ 2101 w 1358292"/>
                <a:gd name="connsiteY1" fmla="*/ 274846 h 729756"/>
                <a:gd name="connsiteX2" fmla="*/ 371747 w 1358292"/>
                <a:gd name="connsiteY2" fmla="*/ 464392 h 729756"/>
                <a:gd name="connsiteX3" fmla="*/ 267488 w 1358292"/>
                <a:gd name="connsiteY3" fmla="*/ 123210 h 729756"/>
                <a:gd name="connsiteX4" fmla="*/ 513918 w 1358292"/>
                <a:gd name="connsiteY4" fmla="*/ 388574 h 729756"/>
                <a:gd name="connsiteX5" fmla="*/ 580265 w 1358292"/>
                <a:gd name="connsiteY5" fmla="*/ 5 h 729756"/>
                <a:gd name="connsiteX6" fmla="*/ 684524 w 1358292"/>
                <a:gd name="connsiteY6" fmla="*/ 379096 h 729756"/>
                <a:gd name="connsiteX7" fmla="*/ 893043 w 1358292"/>
                <a:gd name="connsiteY7" fmla="*/ 56869 h 729756"/>
                <a:gd name="connsiteX8" fmla="*/ 883564 w 1358292"/>
                <a:gd name="connsiteY8" fmla="*/ 426483 h 729756"/>
                <a:gd name="connsiteX9" fmla="*/ 1148951 w 1358292"/>
                <a:gd name="connsiteY9" fmla="*/ 199028 h 729756"/>
                <a:gd name="connsiteX10" fmla="*/ 1006780 w 1358292"/>
                <a:gd name="connsiteY10" fmla="*/ 511778 h 729756"/>
                <a:gd name="connsiteX11" fmla="*/ 1357470 w 1358292"/>
                <a:gd name="connsiteY11" fmla="*/ 454915 h 729756"/>
                <a:gd name="connsiteX12" fmla="*/ 1111039 w 1358292"/>
                <a:gd name="connsiteY12" fmla="*/ 729756 h 72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8292" h="729756">
                  <a:moveTo>
                    <a:pt x="248532" y="616028"/>
                  </a:moveTo>
                  <a:cubicBezTo>
                    <a:pt x="115048" y="458073"/>
                    <a:pt x="-18435" y="300119"/>
                    <a:pt x="2101" y="274846"/>
                  </a:cubicBezTo>
                  <a:cubicBezTo>
                    <a:pt x="22637" y="249573"/>
                    <a:pt x="327516" y="489665"/>
                    <a:pt x="371747" y="464392"/>
                  </a:cubicBezTo>
                  <a:cubicBezTo>
                    <a:pt x="415978" y="439119"/>
                    <a:pt x="243793" y="135846"/>
                    <a:pt x="267488" y="123210"/>
                  </a:cubicBezTo>
                  <a:cubicBezTo>
                    <a:pt x="291183" y="110574"/>
                    <a:pt x="461789" y="409108"/>
                    <a:pt x="513918" y="388574"/>
                  </a:cubicBezTo>
                  <a:cubicBezTo>
                    <a:pt x="566047" y="368040"/>
                    <a:pt x="551831" y="1585"/>
                    <a:pt x="580265" y="5"/>
                  </a:cubicBezTo>
                  <a:cubicBezTo>
                    <a:pt x="608699" y="-1575"/>
                    <a:pt x="632394" y="369619"/>
                    <a:pt x="684524" y="379096"/>
                  </a:cubicBezTo>
                  <a:cubicBezTo>
                    <a:pt x="736654" y="388573"/>
                    <a:pt x="859870" y="48971"/>
                    <a:pt x="893043" y="56869"/>
                  </a:cubicBezTo>
                  <a:cubicBezTo>
                    <a:pt x="926216" y="64767"/>
                    <a:pt x="840913" y="402790"/>
                    <a:pt x="883564" y="426483"/>
                  </a:cubicBezTo>
                  <a:cubicBezTo>
                    <a:pt x="926215" y="450176"/>
                    <a:pt x="1128415" y="184812"/>
                    <a:pt x="1148951" y="199028"/>
                  </a:cubicBezTo>
                  <a:cubicBezTo>
                    <a:pt x="1169487" y="213244"/>
                    <a:pt x="972027" y="469130"/>
                    <a:pt x="1006780" y="511778"/>
                  </a:cubicBezTo>
                  <a:cubicBezTo>
                    <a:pt x="1041533" y="554426"/>
                    <a:pt x="1340094" y="418585"/>
                    <a:pt x="1357470" y="454915"/>
                  </a:cubicBezTo>
                  <a:cubicBezTo>
                    <a:pt x="1374846" y="491245"/>
                    <a:pt x="1111039" y="729756"/>
                    <a:pt x="1111039" y="729756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27" name="Ellipsi 54"/>
            <p:cNvSpPr/>
            <p:nvPr/>
          </p:nvSpPr>
          <p:spPr>
            <a:xfrm>
              <a:off x="2999354" y="6168345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8" name="Ellipsi 55"/>
            <p:cNvSpPr/>
            <p:nvPr/>
          </p:nvSpPr>
          <p:spPr>
            <a:xfrm>
              <a:off x="4277112" y="6179529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9" name="Ellipsi 39"/>
            <p:cNvSpPr/>
            <p:nvPr/>
          </p:nvSpPr>
          <p:spPr>
            <a:xfrm>
              <a:off x="3645220" y="2007419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0" name="Ellipsi 42"/>
            <p:cNvSpPr/>
            <p:nvPr/>
          </p:nvSpPr>
          <p:spPr>
            <a:xfrm>
              <a:off x="3894876" y="2007419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1" name="Puolivapaa piirto 63"/>
            <p:cNvSpPr/>
            <p:nvPr/>
          </p:nvSpPr>
          <p:spPr>
            <a:xfrm rot="20963845">
              <a:off x="4023592" y="2690877"/>
              <a:ext cx="601417" cy="1867025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32" name="Puolivapaa piirto 64"/>
            <p:cNvSpPr/>
            <p:nvPr/>
          </p:nvSpPr>
          <p:spPr>
            <a:xfrm rot="741988" flipH="1">
              <a:off x="3032249" y="2676599"/>
              <a:ext cx="591529" cy="1867025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cxnSp>
          <p:nvCxnSpPr>
            <p:cNvPr id="33" name="Suora yhdysviiva 7"/>
            <p:cNvCxnSpPr/>
            <p:nvPr/>
          </p:nvCxnSpPr>
          <p:spPr>
            <a:xfrm>
              <a:off x="2555380" y="6390362"/>
              <a:ext cx="2568566" cy="0"/>
            </a:xfrm>
            <a:prstGeom prst="lin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</p:grpSp>
    </p:spTree>
    <p:extLst>
      <p:ext uri="{BB962C8B-B14F-4D97-AF65-F5344CB8AC3E}">
        <p14:creationId xmlns:p14="http://schemas.microsoft.com/office/powerpoint/2010/main" val="368863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5629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t-EE" sz="8000" b="1" dirty="0" smtClean="0">
                <a:latin typeface="Comic Sans MS" panose="030F0702030302020204" pitchFamily="66" charset="0"/>
              </a:rPr>
              <a:t>12</a:t>
            </a:r>
            <a:r>
              <a:rPr lang="fi-FI" sz="8000" b="1" dirty="0" smtClean="0">
                <a:latin typeface="Comic Sans MS" panose="030F0702030302020204" pitchFamily="66" charset="0"/>
              </a:rPr>
              <a:t>?</a:t>
            </a:r>
            <a:endParaRPr lang="fi-FI" sz="8000" b="1" dirty="0">
              <a:latin typeface="Comic Sans MS" panose="030F0702030302020204" pitchFamily="66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726215" y="5381173"/>
            <a:ext cx="4803304" cy="863599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8000" b="1" dirty="0">
                <a:latin typeface="Comic Sans MS" panose="030F0702030302020204" pitchFamily="66" charset="0"/>
              </a:rPr>
              <a:t>a</a:t>
            </a:r>
            <a:r>
              <a:rPr lang="fi-FI" sz="8000" b="1" dirty="0" smtClean="0">
                <a:latin typeface="Comic Sans MS" panose="030F0702030302020204" pitchFamily="66" charset="0"/>
              </a:rPr>
              <a:t> </a:t>
            </a:r>
            <a:r>
              <a:rPr lang="fi-FI" sz="8000" b="1" dirty="0" err="1" smtClean="0">
                <a:latin typeface="Comic Sans MS" panose="030F0702030302020204" pitchFamily="66" charset="0"/>
              </a:rPr>
              <a:t>dozen</a:t>
            </a:r>
            <a:endParaRPr lang="fi-FI" sz="8000" b="1" dirty="0">
              <a:latin typeface="Comic Sans MS" panose="030F0702030302020204" pitchFamily="66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317701" y="250606"/>
            <a:ext cx="2001956" cy="4697322"/>
            <a:chOff x="6263261" y="363565"/>
            <a:chExt cx="2568566" cy="6026797"/>
          </a:xfrm>
        </p:grpSpPr>
        <p:sp>
          <p:nvSpPr>
            <p:cNvPr id="5" name="Pyöristetty suorakulmio 43"/>
            <p:cNvSpPr/>
            <p:nvPr/>
          </p:nvSpPr>
          <p:spPr>
            <a:xfrm>
              <a:off x="7134351" y="2120535"/>
              <a:ext cx="649507" cy="1822660"/>
            </a:xfrm>
            <a:prstGeom prst="roundRect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8" name="Ellipsi 44"/>
            <p:cNvSpPr/>
            <p:nvPr/>
          </p:nvSpPr>
          <p:spPr>
            <a:xfrm>
              <a:off x="7027353" y="1123178"/>
              <a:ext cx="900419" cy="90041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Puolivapaa piirto 46"/>
            <p:cNvSpPr/>
            <p:nvPr/>
          </p:nvSpPr>
          <p:spPr>
            <a:xfrm>
              <a:off x="7006506" y="3952890"/>
              <a:ext cx="205398" cy="1764490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10" name="Puolivapaa piirto 47"/>
            <p:cNvSpPr/>
            <p:nvPr/>
          </p:nvSpPr>
          <p:spPr>
            <a:xfrm flipH="1">
              <a:off x="7702088" y="3952890"/>
              <a:ext cx="225684" cy="1764490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11" name="Puolivapaa piirto 52"/>
            <p:cNvSpPr/>
            <p:nvPr/>
          </p:nvSpPr>
          <p:spPr>
            <a:xfrm>
              <a:off x="7808942" y="363565"/>
              <a:ext cx="601417" cy="1867025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12" name="Puolivapaa piirto 53"/>
            <p:cNvSpPr/>
            <p:nvPr/>
          </p:nvSpPr>
          <p:spPr>
            <a:xfrm flipH="1">
              <a:off x="6523456" y="373042"/>
              <a:ext cx="601417" cy="1867025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13" name="Puolivapaa piirto 58"/>
            <p:cNvSpPr/>
            <p:nvPr/>
          </p:nvSpPr>
          <p:spPr>
            <a:xfrm>
              <a:off x="6820686" y="714228"/>
              <a:ext cx="1358292" cy="729756"/>
            </a:xfrm>
            <a:custGeom>
              <a:avLst/>
              <a:gdLst>
                <a:gd name="connsiteX0" fmla="*/ 248532 w 1358292"/>
                <a:gd name="connsiteY0" fmla="*/ 616028 h 729756"/>
                <a:gd name="connsiteX1" fmla="*/ 2101 w 1358292"/>
                <a:gd name="connsiteY1" fmla="*/ 274846 h 729756"/>
                <a:gd name="connsiteX2" fmla="*/ 371747 w 1358292"/>
                <a:gd name="connsiteY2" fmla="*/ 464392 h 729756"/>
                <a:gd name="connsiteX3" fmla="*/ 267488 w 1358292"/>
                <a:gd name="connsiteY3" fmla="*/ 123210 h 729756"/>
                <a:gd name="connsiteX4" fmla="*/ 513918 w 1358292"/>
                <a:gd name="connsiteY4" fmla="*/ 388574 h 729756"/>
                <a:gd name="connsiteX5" fmla="*/ 580265 w 1358292"/>
                <a:gd name="connsiteY5" fmla="*/ 5 h 729756"/>
                <a:gd name="connsiteX6" fmla="*/ 684524 w 1358292"/>
                <a:gd name="connsiteY6" fmla="*/ 379096 h 729756"/>
                <a:gd name="connsiteX7" fmla="*/ 893043 w 1358292"/>
                <a:gd name="connsiteY7" fmla="*/ 56869 h 729756"/>
                <a:gd name="connsiteX8" fmla="*/ 883564 w 1358292"/>
                <a:gd name="connsiteY8" fmla="*/ 426483 h 729756"/>
                <a:gd name="connsiteX9" fmla="*/ 1148951 w 1358292"/>
                <a:gd name="connsiteY9" fmla="*/ 199028 h 729756"/>
                <a:gd name="connsiteX10" fmla="*/ 1006780 w 1358292"/>
                <a:gd name="connsiteY10" fmla="*/ 511778 h 729756"/>
                <a:gd name="connsiteX11" fmla="*/ 1357470 w 1358292"/>
                <a:gd name="connsiteY11" fmla="*/ 454915 h 729756"/>
                <a:gd name="connsiteX12" fmla="*/ 1111039 w 1358292"/>
                <a:gd name="connsiteY12" fmla="*/ 729756 h 72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8292" h="729756">
                  <a:moveTo>
                    <a:pt x="248532" y="616028"/>
                  </a:moveTo>
                  <a:cubicBezTo>
                    <a:pt x="115048" y="458073"/>
                    <a:pt x="-18435" y="300119"/>
                    <a:pt x="2101" y="274846"/>
                  </a:cubicBezTo>
                  <a:cubicBezTo>
                    <a:pt x="22637" y="249573"/>
                    <a:pt x="327516" y="489665"/>
                    <a:pt x="371747" y="464392"/>
                  </a:cubicBezTo>
                  <a:cubicBezTo>
                    <a:pt x="415978" y="439119"/>
                    <a:pt x="243793" y="135846"/>
                    <a:pt x="267488" y="123210"/>
                  </a:cubicBezTo>
                  <a:cubicBezTo>
                    <a:pt x="291183" y="110574"/>
                    <a:pt x="461789" y="409108"/>
                    <a:pt x="513918" y="388574"/>
                  </a:cubicBezTo>
                  <a:cubicBezTo>
                    <a:pt x="566047" y="368040"/>
                    <a:pt x="551831" y="1585"/>
                    <a:pt x="580265" y="5"/>
                  </a:cubicBezTo>
                  <a:cubicBezTo>
                    <a:pt x="608699" y="-1575"/>
                    <a:pt x="632394" y="369619"/>
                    <a:pt x="684524" y="379096"/>
                  </a:cubicBezTo>
                  <a:cubicBezTo>
                    <a:pt x="736654" y="388573"/>
                    <a:pt x="859870" y="48971"/>
                    <a:pt x="893043" y="56869"/>
                  </a:cubicBezTo>
                  <a:cubicBezTo>
                    <a:pt x="926216" y="64767"/>
                    <a:pt x="840913" y="402790"/>
                    <a:pt x="883564" y="426483"/>
                  </a:cubicBezTo>
                  <a:cubicBezTo>
                    <a:pt x="926215" y="450176"/>
                    <a:pt x="1128415" y="184812"/>
                    <a:pt x="1148951" y="199028"/>
                  </a:cubicBezTo>
                  <a:cubicBezTo>
                    <a:pt x="1169487" y="213244"/>
                    <a:pt x="972027" y="469130"/>
                    <a:pt x="1006780" y="511778"/>
                  </a:cubicBezTo>
                  <a:cubicBezTo>
                    <a:pt x="1041533" y="554426"/>
                    <a:pt x="1340094" y="418585"/>
                    <a:pt x="1357470" y="454915"/>
                  </a:cubicBezTo>
                  <a:cubicBezTo>
                    <a:pt x="1374846" y="491245"/>
                    <a:pt x="1111039" y="729756"/>
                    <a:pt x="1111039" y="729756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14" name="Ellipsi 59"/>
            <p:cNvSpPr/>
            <p:nvPr/>
          </p:nvSpPr>
          <p:spPr>
            <a:xfrm rot="19441283">
              <a:off x="6659491" y="5696178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Ellipsi 60"/>
            <p:cNvSpPr/>
            <p:nvPr/>
          </p:nvSpPr>
          <p:spPr>
            <a:xfrm rot="2141939">
              <a:off x="7862564" y="5696719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Ellipsi 61"/>
            <p:cNvSpPr/>
            <p:nvPr/>
          </p:nvSpPr>
          <p:spPr>
            <a:xfrm>
              <a:off x="7276923" y="1448040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7" name="Ellipsi 62"/>
            <p:cNvSpPr/>
            <p:nvPr/>
          </p:nvSpPr>
          <p:spPr>
            <a:xfrm>
              <a:off x="7526579" y="1448040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cxnSp>
          <p:nvCxnSpPr>
            <p:cNvPr id="18" name="Suora yhdysviiva 7"/>
            <p:cNvCxnSpPr/>
            <p:nvPr/>
          </p:nvCxnSpPr>
          <p:spPr>
            <a:xfrm>
              <a:off x="6263261" y="6390362"/>
              <a:ext cx="2568566" cy="0"/>
            </a:xfrm>
            <a:prstGeom prst="lin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</p:grpSp>
    </p:spTree>
    <p:extLst>
      <p:ext uri="{BB962C8B-B14F-4D97-AF65-F5344CB8AC3E}">
        <p14:creationId xmlns:p14="http://schemas.microsoft.com/office/powerpoint/2010/main" val="200685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593910" y="654905"/>
            <a:ext cx="1811895" cy="5682015"/>
            <a:chOff x="1392599" y="1588242"/>
            <a:chExt cx="1492317" cy="5136596"/>
          </a:xfrm>
        </p:grpSpPr>
        <p:sp>
          <p:nvSpPr>
            <p:cNvPr id="10" name="Pyöristetty suorakulmio 43"/>
            <p:cNvSpPr/>
            <p:nvPr/>
          </p:nvSpPr>
          <p:spPr>
            <a:xfrm>
              <a:off x="1687308" y="3094967"/>
              <a:ext cx="649507" cy="1822660"/>
            </a:xfrm>
            <a:prstGeom prst="roundRect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1" name="Ellipsi 44"/>
            <p:cNvSpPr/>
            <p:nvPr/>
          </p:nvSpPr>
          <p:spPr>
            <a:xfrm>
              <a:off x="1580309" y="2097610"/>
              <a:ext cx="900419" cy="90041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2" name="Puolivapaa piirto 46"/>
            <p:cNvSpPr/>
            <p:nvPr/>
          </p:nvSpPr>
          <p:spPr>
            <a:xfrm rot="20520000">
              <a:off x="1847912" y="4912207"/>
              <a:ext cx="205398" cy="1764490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>
                <a:solidFill>
                  <a:prstClr val="white"/>
                </a:solidFill>
              </a:endParaRPr>
            </a:p>
          </p:txBody>
        </p:sp>
        <p:sp>
          <p:nvSpPr>
            <p:cNvPr id="13" name="Puolivapaa piirto 58"/>
            <p:cNvSpPr/>
            <p:nvPr/>
          </p:nvSpPr>
          <p:spPr>
            <a:xfrm>
              <a:off x="1392599" y="1588242"/>
              <a:ext cx="1358292" cy="729756"/>
            </a:xfrm>
            <a:custGeom>
              <a:avLst/>
              <a:gdLst>
                <a:gd name="connsiteX0" fmla="*/ 248532 w 1358292"/>
                <a:gd name="connsiteY0" fmla="*/ 616028 h 729756"/>
                <a:gd name="connsiteX1" fmla="*/ 2101 w 1358292"/>
                <a:gd name="connsiteY1" fmla="*/ 274846 h 729756"/>
                <a:gd name="connsiteX2" fmla="*/ 371747 w 1358292"/>
                <a:gd name="connsiteY2" fmla="*/ 464392 h 729756"/>
                <a:gd name="connsiteX3" fmla="*/ 267488 w 1358292"/>
                <a:gd name="connsiteY3" fmla="*/ 123210 h 729756"/>
                <a:gd name="connsiteX4" fmla="*/ 513918 w 1358292"/>
                <a:gd name="connsiteY4" fmla="*/ 388574 h 729756"/>
                <a:gd name="connsiteX5" fmla="*/ 580265 w 1358292"/>
                <a:gd name="connsiteY5" fmla="*/ 5 h 729756"/>
                <a:gd name="connsiteX6" fmla="*/ 684524 w 1358292"/>
                <a:gd name="connsiteY6" fmla="*/ 379096 h 729756"/>
                <a:gd name="connsiteX7" fmla="*/ 893043 w 1358292"/>
                <a:gd name="connsiteY7" fmla="*/ 56869 h 729756"/>
                <a:gd name="connsiteX8" fmla="*/ 883564 w 1358292"/>
                <a:gd name="connsiteY8" fmla="*/ 426483 h 729756"/>
                <a:gd name="connsiteX9" fmla="*/ 1148951 w 1358292"/>
                <a:gd name="connsiteY9" fmla="*/ 199028 h 729756"/>
                <a:gd name="connsiteX10" fmla="*/ 1006780 w 1358292"/>
                <a:gd name="connsiteY10" fmla="*/ 511778 h 729756"/>
                <a:gd name="connsiteX11" fmla="*/ 1357470 w 1358292"/>
                <a:gd name="connsiteY11" fmla="*/ 454915 h 729756"/>
                <a:gd name="connsiteX12" fmla="*/ 1111039 w 1358292"/>
                <a:gd name="connsiteY12" fmla="*/ 729756 h 72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8292" h="729756">
                  <a:moveTo>
                    <a:pt x="248532" y="616028"/>
                  </a:moveTo>
                  <a:cubicBezTo>
                    <a:pt x="115048" y="458073"/>
                    <a:pt x="-18435" y="300119"/>
                    <a:pt x="2101" y="274846"/>
                  </a:cubicBezTo>
                  <a:cubicBezTo>
                    <a:pt x="22637" y="249573"/>
                    <a:pt x="327516" y="489665"/>
                    <a:pt x="371747" y="464392"/>
                  </a:cubicBezTo>
                  <a:cubicBezTo>
                    <a:pt x="415978" y="439119"/>
                    <a:pt x="243793" y="135846"/>
                    <a:pt x="267488" y="123210"/>
                  </a:cubicBezTo>
                  <a:cubicBezTo>
                    <a:pt x="291183" y="110574"/>
                    <a:pt x="461789" y="409108"/>
                    <a:pt x="513918" y="388574"/>
                  </a:cubicBezTo>
                  <a:cubicBezTo>
                    <a:pt x="566047" y="368040"/>
                    <a:pt x="551831" y="1585"/>
                    <a:pt x="580265" y="5"/>
                  </a:cubicBezTo>
                  <a:cubicBezTo>
                    <a:pt x="608699" y="-1575"/>
                    <a:pt x="632394" y="369619"/>
                    <a:pt x="684524" y="379096"/>
                  </a:cubicBezTo>
                  <a:cubicBezTo>
                    <a:pt x="736654" y="388573"/>
                    <a:pt x="859870" y="48971"/>
                    <a:pt x="893043" y="56869"/>
                  </a:cubicBezTo>
                  <a:cubicBezTo>
                    <a:pt x="926216" y="64767"/>
                    <a:pt x="840913" y="402790"/>
                    <a:pt x="883564" y="426483"/>
                  </a:cubicBezTo>
                  <a:cubicBezTo>
                    <a:pt x="926215" y="450176"/>
                    <a:pt x="1128415" y="184812"/>
                    <a:pt x="1148951" y="199028"/>
                  </a:cubicBezTo>
                  <a:cubicBezTo>
                    <a:pt x="1169487" y="213244"/>
                    <a:pt x="972027" y="469130"/>
                    <a:pt x="1006780" y="511778"/>
                  </a:cubicBezTo>
                  <a:cubicBezTo>
                    <a:pt x="1041533" y="554426"/>
                    <a:pt x="1340094" y="418585"/>
                    <a:pt x="1357470" y="454915"/>
                  </a:cubicBezTo>
                  <a:cubicBezTo>
                    <a:pt x="1374846" y="491245"/>
                    <a:pt x="1111039" y="729756"/>
                    <a:pt x="1111039" y="729756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4" name="Ellipsi 59"/>
            <p:cNvSpPr/>
            <p:nvPr/>
          </p:nvSpPr>
          <p:spPr>
            <a:xfrm>
              <a:off x="1737847" y="6549329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5" name="Ellipsi 60"/>
            <p:cNvSpPr/>
            <p:nvPr/>
          </p:nvSpPr>
          <p:spPr>
            <a:xfrm rot="1587960">
              <a:off x="2484626" y="6206562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6" name="Puolivapaa piirto 61"/>
            <p:cNvSpPr/>
            <p:nvPr/>
          </p:nvSpPr>
          <p:spPr>
            <a:xfrm flipH="1">
              <a:off x="1392599" y="3127668"/>
              <a:ext cx="601417" cy="1468038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7" name="Puolivapaa piirto 62"/>
            <p:cNvSpPr/>
            <p:nvPr/>
          </p:nvSpPr>
          <p:spPr>
            <a:xfrm rot="20738122">
              <a:off x="2268724" y="3102479"/>
              <a:ext cx="601417" cy="1867025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8" name="Puolivapaa piirto 6"/>
            <p:cNvSpPr/>
            <p:nvPr/>
          </p:nvSpPr>
          <p:spPr>
            <a:xfrm>
              <a:off x="2248160" y="4922126"/>
              <a:ext cx="507060" cy="1269956"/>
            </a:xfrm>
            <a:custGeom>
              <a:avLst/>
              <a:gdLst>
                <a:gd name="connsiteX0" fmla="*/ 0 w 507060"/>
                <a:gd name="connsiteY0" fmla="*/ 0 h 1269956"/>
                <a:gd name="connsiteX1" fmla="*/ 502340 w 507060"/>
                <a:gd name="connsiteY1" fmla="*/ 587591 h 1269956"/>
                <a:gd name="connsiteX2" fmla="*/ 265387 w 507060"/>
                <a:gd name="connsiteY2" fmla="*/ 1269956 h 1269956"/>
                <a:gd name="connsiteX3" fmla="*/ 265387 w 507060"/>
                <a:gd name="connsiteY3" fmla="*/ 1269956 h 1269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7060" h="1269956">
                  <a:moveTo>
                    <a:pt x="0" y="0"/>
                  </a:moveTo>
                  <a:cubicBezTo>
                    <a:pt x="229054" y="187966"/>
                    <a:pt x="458109" y="375932"/>
                    <a:pt x="502340" y="587591"/>
                  </a:cubicBezTo>
                  <a:cubicBezTo>
                    <a:pt x="546571" y="799250"/>
                    <a:pt x="265387" y="1269956"/>
                    <a:pt x="265387" y="1269956"/>
                  </a:cubicBezTo>
                  <a:lnTo>
                    <a:pt x="265387" y="1269956"/>
                  </a:ln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9" name="Ellipsi 28"/>
            <p:cNvSpPr/>
            <p:nvPr/>
          </p:nvSpPr>
          <p:spPr>
            <a:xfrm>
              <a:off x="1799551" y="2418418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20" name="Ellipsi 29"/>
            <p:cNvSpPr/>
            <p:nvPr/>
          </p:nvSpPr>
          <p:spPr>
            <a:xfrm>
              <a:off x="2049207" y="2418418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</p:grp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5014430" y="317243"/>
            <a:ext cx="5692938" cy="637600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t-EE" sz="8000" b="1" spc="-300" dirty="0" smtClean="0">
                <a:latin typeface="MV Boli" panose="02000500030200090000" pitchFamily="2" charset="0"/>
                <a:cs typeface="MV Boli" panose="02000500030200090000" pitchFamily="2" charset="0"/>
              </a:rPr>
              <a:t>Keep </a:t>
            </a:r>
            <a:r>
              <a:rPr lang="et-EE" sz="8000" b="1" spc="-300" dirty="0" err="1" smtClean="0">
                <a:latin typeface="MV Boli" panose="02000500030200090000" pitchFamily="2" charset="0"/>
                <a:cs typeface="MV Boli" panose="02000500030200090000" pitchFamily="2" charset="0"/>
              </a:rPr>
              <a:t>walking</a:t>
            </a:r>
            <a:endParaRPr lang="fi-FI" sz="8000" b="1" spc="-3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05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259099" y="1739563"/>
            <a:ext cx="3645724" cy="454801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898725" y="755910"/>
            <a:ext cx="243424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Now answer this way!</a:t>
            </a:r>
            <a:endParaRPr lang="en-US" sz="5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013" y="1898225"/>
            <a:ext cx="3645724" cy="454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5600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16109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8000" b="1" dirty="0" smtClean="0">
                <a:latin typeface="Comic Sans MS" panose="030F0702030302020204" pitchFamily="66" charset="0"/>
              </a:rPr>
              <a:t>20th?</a:t>
            </a:r>
            <a:endParaRPr lang="fi-FI" sz="8000" b="1" dirty="0">
              <a:latin typeface="Comic Sans MS" panose="030F0702030302020204" pitchFamily="66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6585" y="4750625"/>
            <a:ext cx="471602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fi-FI" sz="7200" dirty="0" err="1" smtClean="0">
                <a:latin typeface="Comic Sans MS" panose="030F0702030302020204" pitchFamily="66" charset="0"/>
              </a:rPr>
              <a:t>twentieth</a:t>
            </a:r>
            <a:endParaRPr lang="fi-FI" sz="7200" dirty="0">
              <a:latin typeface="Comic Sans MS" panose="030F0702030302020204" pitchFamily="66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538980" y="4750625"/>
            <a:ext cx="5321549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en-US" sz="7200" dirty="0" smtClean="0">
                <a:latin typeface="Comic Sans MS" panose="030F0702030302020204" pitchFamily="66" charset="0"/>
              </a:rPr>
              <a:t>twelfth</a:t>
            </a:r>
            <a:endParaRPr lang="fi-FI" sz="7200" dirty="0">
              <a:latin typeface="Comic Sans MS" panose="030F0702030302020204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455042" y="645549"/>
            <a:ext cx="3645724" cy="45480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956" y="804211"/>
            <a:ext cx="3645724" cy="454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64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5629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8000" b="1" dirty="0" smtClean="0">
                <a:latin typeface="Comic Sans MS" panose="030F0702030302020204" pitchFamily="66" charset="0"/>
              </a:rPr>
              <a:t>20th?</a:t>
            </a:r>
            <a:endParaRPr lang="fi-FI" sz="8000" b="1" dirty="0">
              <a:latin typeface="Comic Sans MS" panose="030F0702030302020204" pitchFamily="66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25091" y="4687557"/>
            <a:ext cx="471602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fi-FI" sz="7200" dirty="0" err="1" smtClean="0">
                <a:latin typeface="Comic Sans MS" panose="030F0702030302020204" pitchFamily="66" charset="0"/>
              </a:rPr>
              <a:t>twentieth</a:t>
            </a:r>
            <a:endParaRPr lang="fi-FI" sz="7200" dirty="0">
              <a:latin typeface="Comic Sans MS" panose="030F0702030302020204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756" y="640925"/>
            <a:ext cx="3645724" cy="454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37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593910" y="654905"/>
            <a:ext cx="1811895" cy="5682015"/>
            <a:chOff x="1392599" y="1588242"/>
            <a:chExt cx="1492317" cy="5136596"/>
          </a:xfrm>
        </p:grpSpPr>
        <p:sp>
          <p:nvSpPr>
            <p:cNvPr id="10" name="Pyöristetty suorakulmio 43"/>
            <p:cNvSpPr/>
            <p:nvPr/>
          </p:nvSpPr>
          <p:spPr>
            <a:xfrm>
              <a:off x="1687308" y="3094967"/>
              <a:ext cx="649507" cy="1822660"/>
            </a:xfrm>
            <a:prstGeom prst="roundRect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1" name="Ellipsi 44"/>
            <p:cNvSpPr/>
            <p:nvPr/>
          </p:nvSpPr>
          <p:spPr>
            <a:xfrm>
              <a:off x="1580309" y="2097610"/>
              <a:ext cx="900419" cy="90041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2" name="Puolivapaa piirto 46"/>
            <p:cNvSpPr/>
            <p:nvPr/>
          </p:nvSpPr>
          <p:spPr>
            <a:xfrm rot="20520000">
              <a:off x="1847912" y="4912207"/>
              <a:ext cx="205398" cy="1764490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>
                <a:solidFill>
                  <a:prstClr val="white"/>
                </a:solidFill>
              </a:endParaRPr>
            </a:p>
          </p:txBody>
        </p:sp>
        <p:sp>
          <p:nvSpPr>
            <p:cNvPr id="13" name="Puolivapaa piirto 58"/>
            <p:cNvSpPr/>
            <p:nvPr/>
          </p:nvSpPr>
          <p:spPr>
            <a:xfrm>
              <a:off x="1392599" y="1588242"/>
              <a:ext cx="1358292" cy="729756"/>
            </a:xfrm>
            <a:custGeom>
              <a:avLst/>
              <a:gdLst>
                <a:gd name="connsiteX0" fmla="*/ 248532 w 1358292"/>
                <a:gd name="connsiteY0" fmla="*/ 616028 h 729756"/>
                <a:gd name="connsiteX1" fmla="*/ 2101 w 1358292"/>
                <a:gd name="connsiteY1" fmla="*/ 274846 h 729756"/>
                <a:gd name="connsiteX2" fmla="*/ 371747 w 1358292"/>
                <a:gd name="connsiteY2" fmla="*/ 464392 h 729756"/>
                <a:gd name="connsiteX3" fmla="*/ 267488 w 1358292"/>
                <a:gd name="connsiteY3" fmla="*/ 123210 h 729756"/>
                <a:gd name="connsiteX4" fmla="*/ 513918 w 1358292"/>
                <a:gd name="connsiteY4" fmla="*/ 388574 h 729756"/>
                <a:gd name="connsiteX5" fmla="*/ 580265 w 1358292"/>
                <a:gd name="connsiteY5" fmla="*/ 5 h 729756"/>
                <a:gd name="connsiteX6" fmla="*/ 684524 w 1358292"/>
                <a:gd name="connsiteY6" fmla="*/ 379096 h 729756"/>
                <a:gd name="connsiteX7" fmla="*/ 893043 w 1358292"/>
                <a:gd name="connsiteY7" fmla="*/ 56869 h 729756"/>
                <a:gd name="connsiteX8" fmla="*/ 883564 w 1358292"/>
                <a:gd name="connsiteY8" fmla="*/ 426483 h 729756"/>
                <a:gd name="connsiteX9" fmla="*/ 1148951 w 1358292"/>
                <a:gd name="connsiteY9" fmla="*/ 199028 h 729756"/>
                <a:gd name="connsiteX10" fmla="*/ 1006780 w 1358292"/>
                <a:gd name="connsiteY10" fmla="*/ 511778 h 729756"/>
                <a:gd name="connsiteX11" fmla="*/ 1357470 w 1358292"/>
                <a:gd name="connsiteY11" fmla="*/ 454915 h 729756"/>
                <a:gd name="connsiteX12" fmla="*/ 1111039 w 1358292"/>
                <a:gd name="connsiteY12" fmla="*/ 729756 h 72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8292" h="729756">
                  <a:moveTo>
                    <a:pt x="248532" y="616028"/>
                  </a:moveTo>
                  <a:cubicBezTo>
                    <a:pt x="115048" y="458073"/>
                    <a:pt x="-18435" y="300119"/>
                    <a:pt x="2101" y="274846"/>
                  </a:cubicBezTo>
                  <a:cubicBezTo>
                    <a:pt x="22637" y="249573"/>
                    <a:pt x="327516" y="489665"/>
                    <a:pt x="371747" y="464392"/>
                  </a:cubicBezTo>
                  <a:cubicBezTo>
                    <a:pt x="415978" y="439119"/>
                    <a:pt x="243793" y="135846"/>
                    <a:pt x="267488" y="123210"/>
                  </a:cubicBezTo>
                  <a:cubicBezTo>
                    <a:pt x="291183" y="110574"/>
                    <a:pt x="461789" y="409108"/>
                    <a:pt x="513918" y="388574"/>
                  </a:cubicBezTo>
                  <a:cubicBezTo>
                    <a:pt x="566047" y="368040"/>
                    <a:pt x="551831" y="1585"/>
                    <a:pt x="580265" y="5"/>
                  </a:cubicBezTo>
                  <a:cubicBezTo>
                    <a:pt x="608699" y="-1575"/>
                    <a:pt x="632394" y="369619"/>
                    <a:pt x="684524" y="379096"/>
                  </a:cubicBezTo>
                  <a:cubicBezTo>
                    <a:pt x="736654" y="388573"/>
                    <a:pt x="859870" y="48971"/>
                    <a:pt x="893043" y="56869"/>
                  </a:cubicBezTo>
                  <a:cubicBezTo>
                    <a:pt x="926216" y="64767"/>
                    <a:pt x="840913" y="402790"/>
                    <a:pt x="883564" y="426483"/>
                  </a:cubicBezTo>
                  <a:cubicBezTo>
                    <a:pt x="926215" y="450176"/>
                    <a:pt x="1128415" y="184812"/>
                    <a:pt x="1148951" y="199028"/>
                  </a:cubicBezTo>
                  <a:cubicBezTo>
                    <a:pt x="1169487" y="213244"/>
                    <a:pt x="972027" y="469130"/>
                    <a:pt x="1006780" y="511778"/>
                  </a:cubicBezTo>
                  <a:cubicBezTo>
                    <a:pt x="1041533" y="554426"/>
                    <a:pt x="1340094" y="418585"/>
                    <a:pt x="1357470" y="454915"/>
                  </a:cubicBezTo>
                  <a:cubicBezTo>
                    <a:pt x="1374846" y="491245"/>
                    <a:pt x="1111039" y="729756"/>
                    <a:pt x="1111039" y="729756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4" name="Ellipsi 59"/>
            <p:cNvSpPr/>
            <p:nvPr/>
          </p:nvSpPr>
          <p:spPr>
            <a:xfrm>
              <a:off x="1737847" y="6549329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5" name="Ellipsi 60"/>
            <p:cNvSpPr/>
            <p:nvPr/>
          </p:nvSpPr>
          <p:spPr>
            <a:xfrm rot="1587960">
              <a:off x="2484626" y="6206562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6" name="Puolivapaa piirto 61"/>
            <p:cNvSpPr/>
            <p:nvPr/>
          </p:nvSpPr>
          <p:spPr>
            <a:xfrm flipH="1">
              <a:off x="1392599" y="3127668"/>
              <a:ext cx="601417" cy="1468038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7" name="Puolivapaa piirto 62"/>
            <p:cNvSpPr/>
            <p:nvPr/>
          </p:nvSpPr>
          <p:spPr>
            <a:xfrm rot="20738122">
              <a:off x="2268724" y="3102479"/>
              <a:ext cx="601417" cy="1867025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8" name="Puolivapaa piirto 6"/>
            <p:cNvSpPr/>
            <p:nvPr/>
          </p:nvSpPr>
          <p:spPr>
            <a:xfrm>
              <a:off x="2248160" y="4922126"/>
              <a:ext cx="507060" cy="1269956"/>
            </a:xfrm>
            <a:custGeom>
              <a:avLst/>
              <a:gdLst>
                <a:gd name="connsiteX0" fmla="*/ 0 w 507060"/>
                <a:gd name="connsiteY0" fmla="*/ 0 h 1269956"/>
                <a:gd name="connsiteX1" fmla="*/ 502340 w 507060"/>
                <a:gd name="connsiteY1" fmla="*/ 587591 h 1269956"/>
                <a:gd name="connsiteX2" fmla="*/ 265387 w 507060"/>
                <a:gd name="connsiteY2" fmla="*/ 1269956 h 1269956"/>
                <a:gd name="connsiteX3" fmla="*/ 265387 w 507060"/>
                <a:gd name="connsiteY3" fmla="*/ 1269956 h 1269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7060" h="1269956">
                  <a:moveTo>
                    <a:pt x="0" y="0"/>
                  </a:moveTo>
                  <a:cubicBezTo>
                    <a:pt x="229054" y="187966"/>
                    <a:pt x="458109" y="375932"/>
                    <a:pt x="502340" y="587591"/>
                  </a:cubicBezTo>
                  <a:cubicBezTo>
                    <a:pt x="546571" y="799250"/>
                    <a:pt x="265387" y="1269956"/>
                    <a:pt x="265387" y="1269956"/>
                  </a:cubicBezTo>
                  <a:lnTo>
                    <a:pt x="265387" y="1269956"/>
                  </a:ln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9" name="Ellipsi 28"/>
            <p:cNvSpPr/>
            <p:nvPr/>
          </p:nvSpPr>
          <p:spPr>
            <a:xfrm>
              <a:off x="1799551" y="2418418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20" name="Ellipsi 29"/>
            <p:cNvSpPr/>
            <p:nvPr/>
          </p:nvSpPr>
          <p:spPr>
            <a:xfrm>
              <a:off x="2049207" y="2418418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</p:grp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5014430" y="317243"/>
            <a:ext cx="5692938" cy="637600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t-EE" sz="8000" b="1" spc="-300" dirty="0" smtClean="0">
                <a:latin typeface="MV Boli" panose="02000500030200090000" pitchFamily="2" charset="0"/>
                <a:cs typeface="MV Boli" panose="02000500030200090000" pitchFamily="2" charset="0"/>
              </a:rPr>
              <a:t>Keep </a:t>
            </a:r>
            <a:r>
              <a:rPr lang="et-EE" sz="8000" b="1" spc="-300" dirty="0" err="1" smtClean="0">
                <a:latin typeface="MV Boli" panose="02000500030200090000" pitchFamily="2" charset="0"/>
                <a:cs typeface="MV Boli" panose="02000500030200090000" pitchFamily="2" charset="0"/>
              </a:rPr>
              <a:t>walking</a:t>
            </a:r>
            <a:endParaRPr lang="fi-FI" sz="8000" b="1" spc="-3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85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6726" y="1701799"/>
            <a:ext cx="1761897" cy="43678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1845" y="1714500"/>
            <a:ext cx="1914310" cy="435511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36600" y="787400"/>
            <a:ext cx="143061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6600" b="1" dirty="0" err="1">
                <a:latin typeface="Comic Sans MS" panose="030F0702030302020204" pitchFamily="66" charset="0"/>
              </a:rPr>
              <a:t>Now</a:t>
            </a:r>
            <a:r>
              <a:rPr lang="fi-FI" sz="6600" b="1" dirty="0">
                <a:latin typeface="Comic Sans MS" panose="030F0702030302020204" pitchFamily="66" charset="0"/>
              </a:rPr>
              <a:t> </a:t>
            </a:r>
            <a:r>
              <a:rPr lang="fi-FI" sz="6600" b="1" dirty="0" err="1">
                <a:latin typeface="Comic Sans MS" panose="030F0702030302020204" pitchFamily="66" charset="0"/>
              </a:rPr>
              <a:t>answer</a:t>
            </a:r>
            <a:r>
              <a:rPr lang="fi-FI" sz="6600" b="1" dirty="0">
                <a:latin typeface="Comic Sans MS" panose="030F0702030302020204" pitchFamily="66" charset="0"/>
              </a:rPr>
              <a:t> </a:t>
            </a:r>
            <a:r>
              <a:rPr lang="fi-FI" sz="6600" b="1" dirty="0" err="1">
                <a:latin typeface="Comic Sans MS" panose="030F0702030302020204" pitchFamily="66" charset="0"/>
              </a:rPr>
              <a:t>this</a:t>
            </a:r>
            <a:r>
              <a:rPr lang="fi-FI" sz="6600" b="1" dirty="0">
                <a:latin typeface="Comic Sans MS" panose="030F0702030302020204" pitchFamily="66" charset="0"/>
              </a:rPr>
              <a:t> </a:t>
            </a:r>
            <a:r>
              <a:rPr lang="fi-FI" sz="6600" b="1" dirty="0" err="1">
                <a:latin typeface="Comic Sans MS" panose="030F0702030302020204" pitchFamily="66" charset="0"/>
              </a:rPr>
              <a:t>way</a:t>
            </a:r>
            <a:r>
              <a:rPr lang="fi-FI" sz="6600" b="1" dirty="0">
                <a:latin typeface="Comic Sans MS" panose="030F0702030302020204" pitchFamily="66" charset="0"/>
              </a:rPr>
              <a:t>!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39751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16109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8000" b="1" dirty="0" smtClean="0">
                <a:latin typeface="Comic Sans MS" panose="030F0702030302020204" pitchFamily="66" charset="0"/>
              </a:rPr>
              <a:t>40?</a:t>
            </a:r>
            <a:endParaRPr lang="fi-FI" sz="8000" b="1" dirty="0">
              <a:latin typeface="Comic Sans MS" panose="030F0702030302020204" pitchFamily="66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6585" y="4750625"/>
            <a:ext cx="471602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fi-FI" sz="7200" dirty="0" err="1" smtClean="0">
                <a:latin typeface="Comic Sans MS" panose="030F0702030302020204" pitchFamily="66" charset="0"/>
              </a:rPr>
              <a:t>fourty</a:t>
            </a:r>
            <a:endParaRPr lang="fi-FI" sz="7200" dirty="0">
              <a:latin typeface="Comic Sans MS" panose="030F0702030302020204" pitchFamily="66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538980" y="4750625"/>
            <a:ext cx="5321549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en-US" sz="7200" dirty="0" smtClean="0">
                <a:latin typeface="Comic Sans MS" panose="030F0702030302020204" pitchFamily="66" charset="0"/>
              </a:rPr>
              <a:t>forty</a:t>
            </a:r>
            <a:endParaRPr lang="fi-FI" sz="7200" dirty="0">
              <a:latin typeface="Comic Sans MS" panose="030F0702030302020204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9551" y="771070"/>
            <a:ext cx="1761897" cy="43678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6570" y="620485"/>
            <a:ext cx="1914310" cy="435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57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5629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t-EE" sz="8000" b="1" dirty="0" smtClean="0">
                <a:latin typeface="Comic Sans MS" panose="030F0702030302020204" pitchFamily="66" charset="0"/>
              </a:rPr>
              <a:t>40</a:t>
            </a:r>
            <a:r>
              <a:rPr lang="fi-FI" sz="8000" b="1" dirty="0" smtClean="0">
                <a:latin typeface="Comic Sans MS" panose="030F0702030302020204" pitchFamily="66" charset="0"/>
              </a:rPr>
              <a:t>?</a:t>
            </a:r>
            <a:endParaRPr lang="fi-FI" sz="8000" b="1" dirty="0">
              <a:latin typeface="Comic Sans MS" panose="030F0702030302020204" pitchFamily="66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775201" y="5495472"/>
            <a:ext cx="4803304" cy="863599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8000" b="1" dirty="0" err="1" smtClean="0">
                <a:latin typeface="Comic Sans MS" panose="030F0702030302020204" pitchFamily="66" charset="0"/>
              </a:rPr>
              <a:t>forty</a:t>
            </a:r>
            <a:endParaRPr lang="fi-FI" sz="8000" b="1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6570" y="620485"/>
            <a:ext cx="1914310" cy="435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96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05281" y="1320800"/>
            <a:ext cx="8605520" cy="4094480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t-EE" sz="8000" b="1" spc="-300" dirty="0" smtClean="0">
                <a:latin typeface="Comic Sans MS" panose="030F0702030302020204" pitchFamily="66" charset="0"/>
                <a:cs typeface="MV Boli" panose="02000500030200090000" pitchFamily="2" charset="0"/>
              </a:rPr>
              <a:t>Stand up!</a:t>
            </a:r>
            <a:endParaRPr lang="fi-FI" sz="8000" b="1" spc="-300" dirty="0">
              <a:latin typeface="Comic Sans MS" panose="030F0702030302020204" pitchFamily="66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08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 rot="21181082">
            <a:off x="714281" y="1036530"/>
            <a:ext cx="6219978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t-EE" sz="8000" b="1" dirty="0" smtClean="0">
                <a:latin typeface="Comic Sans MS" panose="030F0702030302020204" pitchFamily="66" charset="0"/>
              </a:rPr>
              <a:t>Thank you and a bow</a:t>
            </a:r>
            <a:r>
              <a:rPr lang="fi-FI" sz="8000" b="1" dirty="0" smtClean="0">
                <a:latin typeface="Comic Sans MS" panose="030F0702030302020204" pitchFamily="66" charset="0"/>
              </a:rPr>
              <a:t>!</a:t>
            </a:r>
            <a:endParaRPr lang="fi-FI" sz="80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537898" y="2400300"/>
            <a:ext cx="5198243" cy="4057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46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73643" y="1688660"/>
            <a:ext cx="1511273" cy="5036178"/>
            <a:chOff x="1373643" y="1688660"/>
            <a:chExt cx="1511273" cy="5036178"/>
          </a:xfrm>
        </p:grpSpPr>
        <p:sp>
          <p:nvSpPr>
            <p:cNvPr id="23" name="Pyöristetty suorakulmio 43"/>
            <p:cNvSpPr/>
            <p:nvPr/>
          </p:nvSpPr>
          <p:spPr>
            <a:xfrm>
              <a:off x="1687308" y="3094967"/>
              <a:ext cx="649507" cy="1822660"/>
            </a:xfrm>
            <a:prstGeom prst="roundRect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5" name="Ellipsi 44"/>
            <p:cNvSpPr/>
            <p:nvPr/>
          </p:nvSpPr>
          <p:spPr>
            <a:xfrm>
              <a:off x="1580309" y="2097610"/>
              <a:ext cx="900419" cy="90041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6" name="Puolivapaa piirto 46"/>
            <p:cNvSpPr/>
            <p:nvPr/>
          </p:nvSpPr>
          <p:spPr>
            <a:xfrm rot="20520000">
              <a:off x="1847912" y="4912207"/>
              <a:ext cx="205398" cy="1764490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>
                <a:solidFill>
                  <a:schemeClr val="lt1"/>
                </a:solidFill>
              </a:endParaRPr>
            </a:p>
          </p:txBody>
        </p:sp>
        <p:sp>
          <p:nvSpPr>
            <p:cNvPr id="27" name="Puolivapaa piirto 58"/>
            <p:cNvSpPr/>
            <p:nvPr/>
          </p:nvSpPr>
          <p:spPr>
            <a:xfrm>
              <a:off x="1373643" y="1688660"/>
              <a:ext cx="1358292" cy="729756"/>
            </a:xfrm>
            <a:custGeom>
              <a:avLst/>
              <a:gdLst>
                <a:gd name="connsiteX0" fmla="*/ 248532 w 1358292"/>
                <a:gd name="connsiteY0" fmla="*/ 616028 h 729756"/>
                <a:gd name="connsiteX1" fmla="*/ 2101 w 1358292"/>
                <a:gd name="connsiteY1" fmla="*/ 274846 h 729756"/>
                <a:gd name="connsiteX2" fmla="*/ 371747 w 1358292"/>
                <a:gd name="connsiteY2" fmla="*/ 464392 h 729756"/>
                <a:gd name="connsiteX3" fmla="*/ 267488 w 1358292"/>
                <a:gd name="connsiteY3" fmla="*/ 123210 h 729756"/>
                <a:gd name="connsiteX4" fmla="*/ 513918 w 1358292"/>
                <a:gd name="connsiteY4" fmla="*/ 388574 h 729756"/>
                <a:gd name="connsiteX5" fmla="*/ 580265 w 1358292"/>
                <a:gd name="connsiteY5" fmla="*/ 5 h 729756"/>
                <a:gd name="connsiteX6" fmla="*/ 684524 w 1358292"/>
                <a:gd name="connsiteY6" fmla="*/ 379096 h 729756"/>
                <a:gd name="connsiteX7" fmla="*/ 893043 w 1358292"/>
                <a:gd name="connsiteY7" fmla="*/ 56869 h 729756"/>
                <a:gd name="connsiteX8" fmla="*/ 883564 w 1358292"/>
                <a:gd name="connsiteY8" fmla="*/ 426483 h 729756"/>
                <a:gd name="connsiteX9" fmla="*/ 1148951 w 1358292"/>
                <a:gd name="connsiteY9" fmla="*/ 199028 h 729756"/>
                <a:gd name="connsiteX10" fmla="*/ 1006780 w 1358292"/>
                <a:gd name="connsiteY10" fmla="*/ 511778 h 729756"/>
                <a:gd name="connsiteX11" fmla="*/ 1357470 w 1358292"/>
                <a:gd name="connsiteY11" fmla="*/ 454915 h 729756"/>
                <a:gd name="connsiteX12" fmla="*/ 1111039 w 1358292"/>
                <a:gd name="connsiteY12" fmla="*/ 729756 h 72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8292" h="729756">
                  <a:moveTo>
                    <a:pt x="248532" y="616028"/>
                  </a:moveTo>
                  <a:cubicBezTo>
                    <a:pt x="115048" y="458073"/>
                    <a:pt x="-18435" y="300119"/>
                    <a:pt x="2101" y="274846"/>
                  </a:cubicBezTo>
                  <a:cubicBezTo>
                    <a:pt x="22637" y="249573"/>
                    <a:pt x="327516" y="489665"/>
                    <a:pt x="371747" y="464392"/>
                  </a:cubicBezTo>
                  <a:cubicBezTo>
                    <a:pt x="415978" y="439119"/>
                    <a:pt x="243793" y="135846"/>
                    <a:pt x="267488" y="123210"/>
                  </a:cubicBezTo>
                  <a:cubicBezTo>
                    <a:pt x="291183" y="110574"/>
                    <a:pt x="461789" y="409108"/>
                    <a:pt x="513918" y="388574"/>
                  </a:cubicBezTo>
                  <a:cubicBezTo>
                    <a:pt x="566047" y="368040"/>
                    <a:pt x="551831" y="1585"/>
                    <a:pt x="580265" y="5"/>
                  </a:cubicBezTo>
                  <a:cubicBezTo>
                    <a:pt x="608699" y="-1575"/>
                    <a:pt x="632394" y="369619"/>
                    <a:pt x="684524" y="379096"/>
                  </a:cubicBezTo>
                  <a:cubicBezTo>
                    <a:pt x="736654" y="388573"/>
                    <a:pt x="859870" y="48971"/>
                    <a:pt x="893043" y="56869"/>
                  </a:cubicBezTo>
                  <a:cubicBezTo>
                    <a:pt x="926216" y="64767"/>
                    <a:pt x="840913" y="402790"/>
                    <a:pt x="883564" y="426483"/>
                  </a:cubicBezTo>
                  <a:cubicBezTo>
                    <a:pt x="926215" y="450176"/>
                    <a:pt x="1128415" y="184812"/>
                    <a:pt x="1148951" y="199028"/>
                  </a:cubicBezTo>
                  <a:cubicBezTo>
                    <a:pt x="1169487" y="213244"/>
                    <a:pt x="972027" y="469130"/>
                    <a:pt x="1006780" y="511778"/>
                  </a:cubicBezTo>
                  <a:cubicBezTo>
                    <a:pt x="1041533" y="554426"/>
                    <a:pt x="1340094" y="418585"/>
                    <a:pt x="1357470" y="454915"/>
                  </a:cubicBezTo>
                  <a:cubicBezTo>
                    <a:pt x="1374846" y="491245"/>
                    <a:pt x="1111039" y="729756"/>
                    <a:pt x="1111039" y="729756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33" name="Ellipsi 59"/>
            <p:cNvSpPr/>
            <p:nvPr/>
          </p:nvSpPr>
          <p:spPr>
            <a:xfrm>
              <a:off x="1737847" y="6549329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4" name="Ellipsi 60"/>
            <p:cNvSpPr/>
            <p:nvPr/>
          </p:nvSpPr>
          <p:spPr>
            <a:xfrm rot="1587960">
              <a:off x="2484626" y="6206562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7" name="Puolivapaa piirto 61"/>
            <p:cNvSpPr/>
            <p:nvPr/>
          </p:nvSpPr>
          <p:spPr>
            <a:xfrm flipH="1">
              <a:off x="1392599" y="3127668"/>
              <a:ext cx="601417" cy="1468038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38" name="Puolivapaa piirto 62"/>
            <p:cNvSpPr/>
            <p:nvPr/>
          </p:nvSpPr>
          <p:spPr>
            <a:xfrm rot="20738122">
              <a:off x="2268724" y="3102479"/>
              <a:ext cx="601417" cy="1867025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39" name="Puolivapaa piirto 6"/>
            <p:cNvSpPr/>
            <p:nvPr/>
          </p:nvSpPr>
          <p:spPr>
            <a:xfrm>
              <a:off x="2248160" y="4922126"/>
              <a:ext cx="507060" cy="1269956"/>
            </a:xfrm>
            <a:custGeom>
              <a:avLst/>
              <a:gdLst>
                <a:gd name="connsiteX0" fmla="*/ 0 w 507060"/>
                <a:gd name="connsiteY0" fmla="*/ 0 h 1269956"/>
                <a:gd name="connsiteX1" fmla="*/ 502340 w 507060"/>
                <a:gd name="connsiteY1" fmla="*/ 587591 h 1269956"/>
                <a:gd name="connsiteX2" fmla="*/ 265387 w 507060"/>
                <a:gd name="connsiteY2" fmla="*/ 1269956 h 1269956"/>
                <a:gd name="connsiteX3" fmla="*/ 265387 w 507060"/>
                <a:gd name="connsiteY3" fmla="*/ 1269956 h 1269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7060" h="1269956">
                  <a:moveTo>
                    <a:pt x="0" y="0"/>
                  </a:moveTo>
                  <a:cubicBezTo>
                    <a:pt x="229054" y="187966"/>
                    <a:pt x="458109" y="375932"/>
                    <a:pt x="502340" y="587591"/>
                  </a:cubicBezTo>
                  <a:cubicBezTo>
                    <a:pt x="546571" y="799250"/>
                    <a:pt x="265387" y="1269956"/>
                    <a:pt x="265387" y="1269956"/>
                  </a:cubicBezTo>
                  <a:lnTo>
                    <a:pt x="265387" y="1269956"/>
                  </a:ln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40" name="Ellipsi 28"/>
            <p:cNvSpPr/>
            <p:nvPr/>
          </p:nvSpPr>
          <p:spPr>
            <a:xfrm>
              <a:off x="1799551" y="2418418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1" name="Ellipsi 29"/>
            <p:cNvSpPr/>
            <p:nvPr/>
          </p:nvSpPr>
          <p:spPr>
            <a:xfrm>
              <a:off x="2049207" y="2418418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3399786" y="1462624"/>
            <a:ext cx="8605520" cy="4094480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t-EE" sz="8000" b="1" spc="-300" dirty="0" smtClean="0">
                <a:latin typeface="Comic Sans MS" panose="030F0702030302020204" pitchFamily="66" charset="0"/>
                <a:cs typeface="MV Boli" panose="02000500030200090000" pitchFamily="2" charset="0"/>
              </a:rPr>
              <a:t>Start walking on the spot!</a:t>
            </a:r>
            <a:endParaRPr lang="fi-FI" sz="8000" b="1" spc="-300" dirty="0">
              <a:latin typeface="Comic Sans MS" panose="030F0702030302020204" pitchFamily="66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21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47529" y="1851412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8000" b="1" dirty="0" err="1" smtClean="0">
                <a:latin typeface="Comic Sans MS" panose="030F0702030302020204" pitchFamily="66" charset="0"/>
              </a:rPr>
              <a:t>Which</a:t>
            </a:r>
            <a:r>
              <a:rPr lang="fi-FI" sz="8000" b="1" dirty="0" smtClean="0">
                <a:latin typeface="Comic Sans MS" panose="030F0702030302020204" pitchFamily="66" charset="0"/>
              </a:rPr>
              <a:t> </a:t>
            </a:r>
            <a:r>
              <a:rPr lang="fi-FI" sz="8000" b="1" dirty="0" err="1" smtClean="0">
                <a:latin typeface="Comic Sans MS" panose="030F0702030302020204" pitchFamily="66" charset="0"/>
              </a:rPr>
              <a:t>answer</a:t>
            </a:r>
            <a:r>
              <a:rPr lang="fi-FI" sz="8000" b="1" dirty="0" smtClean="0">
                <a:latin typeface="Comic Sans MS" panose="030F0702030302020204" pitchFamily="66" charset="0"/>
              </a:rPr>
              <a:t> is </a:t>
            </a:r>
            <a:r>
              <a:rPr lang="fi-FI" sz="8000" b="1" dirty="0" err="1" smtClean="0">
                <a:latin typeface="Comic Sans MS" panose="030F0702030302020204" pitchFamily="66" charset="0"/>
              </a:rPr>
              <a:t>correct</a:t>
            </a:r>
            <a:r>
              <a:rPr lang="fi-FI" sz="8000" b="1" dirty="0" smtClean="0">
                <a:latin typeface="Comic Sans MS" panose="030F0702030302020204" pitchFamily="66" charset="0"/>
              </a:rPr>
              <a:t>?</a:t>
            </a:r>
            <a:endParaRPr lang="fi-FI" sz="8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60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32445"/>
          <a:stretch/>
        </p:blipFill>
        <p:spPr>
          <a:xfrm>
            <a:off x="1453209" y="2794304"/>
            <a:ext cx="2471127" cy="46950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32445"/>
          <a:stretch/>
        </p:blipFill>
        <p:spPr>
          <a:xfrm flipH="1">
            <a:off x="8154342" y="2792629"/>
            <a:ext cx="2471127" cy="4695059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35759" y="336499"/>
            <a:ext cx="8686801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8000" b="1" dirty="0" err="1" smtClean="0">
                <a:latin typeface="Comic Sans MS" panose="030F0702030302020204" pitchFamily="66" charset="0"/>
              </a:rPr>
              <a:t>Answer</a:t>
            </a:r>
            <a:r>
              <a:rPr lang="fi-FI" sz="8000" b="1" dirty="0" smtClean="0">
                <a:latin typeface="Comic Sans MS" panose="030F0702030302020204" pitchFamily="66" charset="0"/>
              </a:rPr>
              <a:t> with </a:t>
            </a:r>
            <a:r>
              <a:rPr lang="fi-FI" sz="8000" b="1" dirty="0" err="1" smtClean="0">
                <a:latin typeface="Comic Sans MS" panose="030F0702030302020204" pitchFamily="66" charset="0"/>
              </a:rPr>
              <a:t>your</a:t>
            </a:r>
            <a:r>
              <a:rPr lang="fi-FI" sz="8000" b="1" dirty="0" smtClean="0">
                <a:latin typeface="Comic Sans MS" panose="030F0702030302020204" pitchFamily="66" charset="0"/>
              </a:rPr>
              <a:t> </a:t>
            </a:r>
            <a:r>
              <a:rPr lang="fi-FI" sz="8000" b="1" dirty="0" err="1" smtClean="0">
                <a:latin typeface="Comic Sans MS" panose="030F0702030302020204" pitchFamily="66" charset="0"/>
              </a:rPr>
              <a:t>elbows</a:t>
            </a:r>
            <a:r>
              <a:rPr lang="fi-FI" sz="8000" b="1" dirty="0" smtClean="0">
                <a:latin typeface="Comic Sans MS" panose="030F0702030302020204" pitchFamily="66" charset="0"/>
              </a:rPr>
              <a:t>!</a:t>
            </a:r>
            <a:endParaRPr lang="fi-FI" sz="8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55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19129" y="1876812"/>
            <a:ext cx="9467971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t-EE" sz="8000" b="1" dirty="0" smtClean="0">
                <a:latin typeface="Comic Sans MS" panose="030F0702030302020204" pitchFamily="66" charset="0"/>
              </a:rPr>
              <a:t>Example!</a:t>
            </a:r>
            <a:endParaRPr lang="fi-FI" sz="8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5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2812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8000" b="1" dirty="0" smtClean="0">
                <a:latin typeface="Comic Sans MS" panose="030F0702030302020204" pitchFamily="66" charset="0"/>
              </a:rPr>
              <a:t>1,000?</a:t>
            </a:r>
            <a:endParaRPr lang="fi-FI" sz="8000" b="1" dirty="0">
              <a:latin typeface="Comic Sans MS" panose="030F0702030302020204" pitchFamily="66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21388" y="4334246"/>
            <a:ext cx="471602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6000" b="1" dirty="0" err="1">
                <a:latin typeface="Comic Sans MS" panose="030F0702030302020204" pitchFamily="66" charset="0"/>
              </a:rPr>
              <a:t>o</a:t>
            </a:r>
            <a:r>
              <a:rPr lang="fi-FI" sz="6000" b="1" dirty="0" err="1" smtClean="0">
                <a:latin typeface="Comic Sans MS" panose="030F0702030302020204" pitchFamily="66" charset="0"/>
              </a:rPr>
              <a:t>ne</a:t>
            </a:r>
            <a:r>
              <a:rPr lang="fi-FI" sz="6000" b="1" dirty="0" smtClean="0">
                <a:latin typeface="Comic Sans MS" panose="030F0702030302020204" pitchFamily="66" charset="0"/>
              </a:rPr>
              <a:t> </a:t>
            </a:r>
            <a:r>
              <a:rPr lang="fi-FI" sz="6000" b="1" dirty="0" err="1" smtClean="0">
                <a:latin typeface="Comic Sans MS" panose="030F0702030302020204" pitchFamily="66" charset="0"/>
              </a:rPr>
              <a:t>hundred</a:t>
            </a:r>
            <a:endParaRPr lang="fi-FI" sz="6000" b="1" dirty="0">
              <a:latin typeface="Comic Sans MS" panose="030F0702030302020204" pitchFamily="66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653784" y="4334246"/>
            <a:ext cx="4803304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6000" b="1" dirty="0" err="1">
                <a:latin typeface="Comic Sans MS" panose="030F0702030302020204" pitchFamily="66" charset="0"/>
              </a:rPr>
              <a:t>o</a:t>
            </a:r>
            <a:r>
              <a:rPr lang="fi-FI" sz="6000" b="1" dirty="0" err="1" smtClean="0">
                <a:latin typeface="Comic Sans MS" panose="030F0702030302020204" pitchFamily="66" charset="0"/>
              </a:rPr>
              <a:t>ne</a:t>
            </a:r>
            <a:r>
              <a:rPr lang="fi-FI" sz="6000" b="1" dirty="0" smtClean="0">
                <a:latin typeface="Comic Sans MS" panose="030F0702030302020204" pitchFamily="66" charset="0"/>
              </a:rPr>
              <a:t> </a:t>
            </a:r>
            <a:r>
              <a:rPr lang="fi-FI" sz="6000" b="1" dirty="0" err="1" smtClean="0">
                <a:latin typeface="Comic Sans MS" panose="030F0702030302020204" pitchFamily="66" charset="0"/>
              </a:rPr>
              <a:t>thousand</a:t>
            </a:r>
            <a:endParaRPr lang="fi-FI" sz="6000" b="1" dirty="0">
              <a:latin typeface="Comic Sans MS" panose="030F0702030302020204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t="1" b="59536"/>
          <a:stretch/>
        </p:blipFill>
        <p:spPr>
          <a:xfrm>
            <a:off x="1405739" y="1988391"/>
            <a:ext cx="2471127" cy="28122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b="59239"/>
          <a:stretch/>
        </p:blipFill>
        <p:spPr>
          <a:xfrm flipH="1">
            <a:off x="8106871" y="1986717"/>
            <a:ext cx="2471127" cy="283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10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5629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t-EE" sz="8000" b="1" dirty="0" smtClean="0">
                <a:latin typeface="Comic Sans MS" panose="030F0702030302020204" pitchFamily="66" charset="0"/>
              </a:rPr>
              <a:t>1,000</a:t>
            </a:r>
            <a:r>
              <a:rPr lang="fi-FI" sz="8000" b="1" dirty="0" smtClean="0">
                <a:latin typeface="Comic Sans MS" panose="030F0702030302020204" pitchFamily="66" charset="0"/>
              </a:rPr>
              <a:t>?</a:t>
            </a:r>
            <a:endParaRPr lang="fi-FI" sz="8000" b="1" dirty="0">
              <a:latin typeface="Comic Sans MS" panose="030F0702030302020204" pitchFamily="66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546601" y="4334246"/>
            <a:ext cx="4803304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6000" b="1" dirty="0" err="1">
                <a:latin typeface="Comic Sans MS" panose="030F0702030302020204" pitchFamily="66" charset="0"/>
              </a:rPr>
              <a:t>o</a:t>
            </a:r>
            <a:r>
              <a:rPr lang="fi-FI" sz="6000" b="1" dirty="0" err="1" smtClean="0">
                <a:latin typeface="Comic Sans MS" panose="030F0702030302020204" pitchFamily="66" charset="0"/>
              </a:rPr>
              <a:t>ne</a:t>
            </a:r>
            <a:r>
              <a:rPr lang="fi-FI" sz="6000" b="1" dirty="0" smtClean="0">
                <a:latin typeface="Comic Sans MS" panose="030F0702030302020204" pitchFamily="66" charset="0"/>
              </a:rPr>
              <a:t> </a:t>
            </a:r>
            <a:r>
              <a:rPr lang="fi-FI" sz="6000" b="1" dirty="0" err="1" smtClean="0">
                <a:latin typeface="Comic Sans MS" panose="030F0702030302020204" pitchFamily="66" charset="0"/>
              </a:rPr>
              <a:t>thousand</a:t>
            </a:r>
            <a:endParaRPr lang="fi-FI" sz="6000" b="1" dirty="0">
              <a:latin typeface="Comic Sans MS" panose="030F0702030302020204" pitchFamily="66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b="59239"/>
          <a:stretch/>
        </p:blipFill>
        <p:spPr>
          <a:xfrm flipH="1">
            <a:off x="8106871" y="1986717"/>
            <a:ext cx="2471127" cy="283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37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3359</TotalTime>
  <Words>133</Words>
  <Application>Microsoft Macintosh PowerPoint</Application>
  <PresentationFormat>Widescreen</PresentationFormat>
  <Paragraphs>50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Calibri</vt:lpstr>
      <vt:lpstr>Calibri Light</vt:lpstr>
      <vt:lpstr>Cambria Math</vt:lpstr>
      <vt:lpstr>Comic Sans MS</vt:lpstr>
      <vt:lpstr>MV Boli</vt:lpstr>
      <vt:lpstr>Segoe UI</vt:lpstr>
      <vt:lpstr>Arial</vt:lpstr>
      <vt:lpstr>Office Theme</vt:lpstr>
      <vt:lpstr>PowerPoint Presentation</vt:lpstr>
      <vt:lpstr>Time and numbers</vt:lpstr>
      <vt:lpstr>Stand up!</vt:lpstr>
      <vt:lpstr>Start walking on the spot!</vt:lpstr>
      <vt:lpstr>Which answer is correct?</vt:lpstr>
      <vt:lpstr>Answer with your elbows!</vt:lpstr>
      <vt:lpstr>Example!</vt:lpstr>
      <vt:lpstr>1,000?</vt:lpstr>
      <vt:lpstr>1,000?</vt:lpstr>
      <vt:lpstr>Elbows ready?</vt:lpstr>
      <vt:lpstr>Be quick!</vt:lpstr>
      <vt:lpstr>One hundred years?</vt:lpstr>
      <vt:lpstr>One hundred years?</vt:lpstr>
      <vt:lpstr>Keep walking</vt:lpstr>
      <vt:lpstr>Now answer this way!</vt:lpstr>
      <vt:lpstr>1,000,000,000?</vt:lpstr>
      <vt:lpstr>1,000,000,000?</vt:lpstr>
      <vt:lpstr>Keep walking</vt:lpstr>
      <vt:lpstr>PowerPoint Presentation</vt:lpstr>
      <vt:lpstr>12?</vt:lpstr>
      <vt:lpstr>12?</vt:lpstr>
      <vt:lpstr>Keep walking</vt:lpstr>
      <vt:lpstr>PowerPoint Presentation</vt:lpstr>
      <vt:lpstr>20th?</vt:lpstr>
      <vt:lpstr>20th?</vt:lpstr>
      <vt:lpstr>Keep walking</vt:lpstr>
      <vt:lpstr>PowerPoint Presentation</vt:lpstr>
      <vt:lpstr>40?</vt:lpstr>
      <vt:lpstr>40?</vt:lpstr>
      <vt:lpstr>PowerPoint Presentation</vt:lpstr>
    </vt:vector>
  </TitlesOfParts>
  <Company>LIKES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Kallio Jouni</dc:creator>
  <cp:lastModifiedBy>Microsoft Office User</cp:lastModifiedBy>
  <cp:revision>69</cp:revision>
  <dcterms:created xsi:type="dcterms:W3CDTF">2015-01-27T10:05:43Z</dcterms:created>
  <dcterms:modified xsi:type="dcterms:W3CDTF">2020-07-31T08:48:05Z</dcterms:modified>
</cp:coreProperties>
</file>