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4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56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57" r:id="rId19"/>
    <p:sldId id="359" r:id="rId20"/>
    <p:sldId id="360" r:id="rId21"/>
    <p:sldId id="362" r:id="rId22"/>
    <p:sldId id="363" r:id="rId23"/>
    <p:sldId id="323" r:id="rId24"/>
    <p:sldId id="3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5470"/>
  </p:normalViewPr>
  <p:slideViewPr>
    <p:cSldViewPr snapToGrid="0">
      <p:cViewPr varScale="1">
        <p:scale>
          <a:sx n="53" d="100"/>
          <a:sy n="53" d="100"/>
        </p:scale>
        <p:origin x="20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36:26.772" idx="1">
    <p:pos x="6031" y="1515"/>
    <p:text>Vastuste vahepeal/vahel sammu paigal/kohapeal???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8098" y="3749110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000" smtClean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LOODUSÕPETUS, 3.klass</a:t>
            </a:r>
            <a:endParaRPr lang="et-EE" sz="2000" dirty="0" smtClean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  <a:p>
            <a:pPr algn="ctr"/>
            <a:r>
              <a:rPr lang="et-EE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„SELGROOGSETE LOOMADE RÜHMAD“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Maimo</a:t>
            </a:r>
            <a:r>
              <a:rPr lang="et-EE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 </a:t>
            </a:r>
            <a:r>
              <a:rPr lang="et-EE" sz="2800" dirty="0" err="1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Sommer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2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Põlved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valmi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Roomaja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5070418"/>
            <a:ext cx="4716027" cy="14824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kilpkonn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86764" y="5070418"/>
            <a:ext cx="5225041" cy="14824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tiigikonn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19" y="1434972"/>
            <a:ext cx="1222623" cy="3625562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0662" y="1415174"/>
            <a:ext cx="1222623" cy="36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roomaja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466335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kilpkonn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19" y="1434972"/>
            <a:ext cx="1222623" cy="36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 smtClean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6877" y="612538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Imetaja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825074"/>
            <a:ext cx="4716027" cy="19731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sinivaal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4825074"/>
            <a:ext cx="5321549" cy="19731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krokodill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1018" y="1585426"/>
            <a:ext cx="2377991" cy="3734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84" y="1585426"/>
            <a:ext cx="2377991" cy="37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8911" y="612539"/>
            <a:ext cx="6898942" cy="185074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imetaja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3043" y="468755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sinivaal</a:t>
            </a:r>
            <a:endParaRPr lang="fi-FI" sz="128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84" y="1585426"/>
            <a:ext cx="2377991" cy="37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Kahepaikne</a:t>
            </a:r>
            <a:endParaRPr lang="et-EE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t-EE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Vaskuss </a:t>
            </a:r>
            <a:r>
              <a:rPr lang="et-EE" sz="8000" dirty="0" smtClean="0">
                <a:latin typeface="MV Boli" panose="02000500030200090000" pitchFamily="2" charset="0"/>
                <a:cs typeface="MV Boli" panose="02000500030200090000" pitchFamily="2" charset="0"/>
              </a:rPr>
              <a:t>     </a:t>
            </a:r>
            <a:r>
              <a:rPr lang="et-EE" sz="8600" b="1" dirty="0">
                <a:latin typeface="MV Boli" panose="02000500030200090000" pitchFamily="2" charset="0"/>
                <a:cs typeface="MV Boli" panose="02000500030200090000" pitchFamily="2" charset="0"/>
              </a:rPr>
              <a:t>Harivesilik</a:t>
            </a:r>
          </a:p>
          <a:p>
            <a:endParaRPr lang="et-EE" sz="8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1018" y="1427766"/>
            <a:ext cx="2377991" cy="3734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84" y="1427766"/>
            <a:ext cx="2377991" cy="37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5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Kahepaikne</a:t>
            </a:r>
            <a:endParaRPr lang="et-EE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277303" y="5026025"/>
            <a:ext cx="5468007" cy="148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8600" b="1" smtClean="0">
                <a:latin typeface="MV Boli" panose="02000500030200090000" pitchFamily="2" charset="0"/>
                <a:cs typeface="MV Boli" panose="02000500030200090000" pitchFamily="2" charset="0"/>
              </a:rPr>
              <a:t>Harivesilik</a:t>
            </a:r>
            <a:endParaRPr lang="et-EE" sz="86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8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1018" y="1585426"/>
            <a:ext cx="2377991" cy="37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Selgroogsed loomad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Nüüd vasta nii</a:t>
            </a:r>
            <a:endParaRPr lang="et-EE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59099" y="1739563"/>
            <a:ext cx="3645724" cy="454801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82" y="1739563"/>
            <a:ext cx="364572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4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Lind</a:t>
            </a:r>
            <a:endParaRPr lang="et-EE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t-EE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4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kassikakk</a:t>
            </a:r>
            <a:r>
              <a:rPr lang="et-EE" sz="8000" dirty="0" smtClean="0">
                <a:latin typeface="MV Boli" panose="02000500030200090000" pitchFamily="2" charset="0"/>
                <a:cs typeface="MV Boli" panose="02000500030200090000" pitchFamily="2" charset="0"/>
              </a:rPr>
              <a:t>     		</a:t>
            </a:r>
            <a:r>
              <a:rPr lang="et-EE" sz="8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nahkhiir</a:t>
            </a:r>
            <a:endParaRPr lang="et-EE" sz="86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sz="8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59099" y="1739563"/>
            <a:ext cx="2535899" cy="316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82" y="1739563"/>
            <a:ext cx="2535899" cy="31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Lind</a:t>
            </a:r>
            <a:endParaRPr lang="et-EE" sz="88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pPr marL="0" indent="0">
              <a:buNone/>
            </a:pPr>
            <a:r>
              <a:rPr lang="et-EE" sz="8000" dirty="0" smtClean="0">
                <a:latin typeface="MV Boli" panose="02000500030200090000" pitchFamily="2" charset="0"/>
                <a:cs typeface="MV Boli" panose="02000500030200090000" pitchFamily="2" charset="0"/>
              </a:rPr>
              <a:t>kassikakk</a:t>
            </a:r>
            <a:endParaRPr lang="et-EE" sz="8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82" y="1739563"/>
            <a:ext cx="2687552" cy="33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umb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vastus on õige</a:t>
            </a:r>
            <a:r>
              <a:rPr lang="fi-FI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111967"/>
            <a:ext cx="8686801" cy="239497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Vast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 põlvedega!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71" y="1452801"/>
            <a:ext cx="1761897" cy="5224725"/>
          </a:xfrm>
          <a:prstGeom prst="rect">
            <a:avLst/>
          </a:prstGeom>
        </p:spPr>
      </p:pic>
      <p:pic>
        <p:nvPicPr>
          <p:cNvPr id="8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0663" y="1446705"/>
            <a:ext cx="176189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t-EE" sz="8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arjutusküsimus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0167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Ahven on kala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</a:t>
            </a:r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53580" y="5513140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08" y="1103886"/>
            <a:ext cx="1761897" cy="5224725"/>
          </a:xfrm>
          <a:prstGeom prst="rect">
            <a:avLst/>
          </a:prstGeom>
        </p:spPr>
      </p:pic>
      <p:pic>
        <p:nvPicPr>
          <p:cNvPr id="11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0663" y="1446705"/>
            <a:ext cx="176189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72" y="1452802"/>
            <a:ext cx="1327770" cy="3937366"/>
          </a:xfrm>
          <a:prstGeom prst="rect">
            <a:avLst/>
          </a:prstGeom>
        </p:spPr>
      </p:pic>
      <p:sp>
        <p:nvSpPr>
          <p:cNvPr id="9" name="Sisu kohatäide 8"/>
          <p:cNvSpPr>
            <a:spLocks noGrp="1"/>
          </p:cNvSpPr>
          <p:nvPr>
            <p:ph idx="1"/>
          </p:nvPr>
        </p:nvSpPr>
        <p:spPr>
          <a:xfrm>
            <a:off x="284748" y="2008438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pPr marL="0" indent="0">
              <a:buNone/>
            </a:pPr>
            <a:r>
              <a:rPr lang="et-EE" dirty="0" smtClean="0"/>
              <a:t>                  </a:t>
            </a:r>
          </a:p>
          <a:p>
            <a:pPr marL="0" indent="0">
              <a:buNone/>
            </a:pPr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0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jah</a:t>
            </a:r>
            <a:endParaRPr lang="et-EE" sz="8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6552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76</Words>
  <Application>Microsoft Macintosh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Cambria Math</vt:lpstr>
      <vt:lpstr>MV Boli</vt:lpstr>
      <vt:lpstr>Arial</vt:lpstr>
      <vt:lpstr>1_Office Theme</vt:lpstr>
      <vt:lpstr>PowerPoint Presentation</vt:lpstr>
      <vt:lpstr>Selgroogsed loomad</vt:lpstr>
      <vt:lpstr>Tõuse püsti</vt:lpstr>
      <vt:lpstr>Vastuste  vahepeal  sammu  paigal</vt:lpstr>
      <vt:lpstr>Kumb vastus on õige?</vt:lpstr>
      <vt:lpstr>Vasta põlvedega!</vt:lpstr>
      <vt:lpstr>Harjutusküsimus</vt:lpstr>
      <vt:lpstr>Ahven on kala</vt:lpstr>
      <vt:lpstr>PowerPoint Presentation</vt:lpstr>
      <vt:lpstr>Põlved valmis?</vt:lpstr>
      <vt:lpstr>Ole kiire!</vt:lpstr>
      <vt:lpstr>Roomaja</vt:lpstr>
      <vt:lpstr>roomaja</vt:lpstr>
      <vt:lpstr>Ära unusta sammumist!</vt:lpstr>
      <vt:lpstr>Nüüd vasta nii!</vt:lpstr>
      <vt:lpstr>Imetaja</vt:lpstr>
      <vt:lpstr>imetaja</vt:lpstr>
      <vt:lpstr>Kahepaikne</vt:lpstr>
      <vt:lpstr>Kahepaikne</vt:lpstr>
      <vt:lpstr>Nüüd vasta nii</vt:lpstr>
      <vt:lpstr>Lind</vt:lpstr>
      <vt:lpstr>Lind</vt:lpstr>
      <vt:lpstr>PowerPoint Presentation</vt:lpstr>
      <vt:lpstr>PowerPoint Presentation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Microsoft Office User</cp:lastModifiedBy>
  <cp:revision>25</cp:revision>
  <dcterms:created xsi:type="dcterms:W3CDTF">2019-02-06T08:06:42Z</dcterms:created>
  <dcterms:modified xsi:type="dcterms:W3CDTF">2020-07-31T13:03:03Z</dcterms:modified>
</cp:coreProperties>
</file>