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2" r:id="rId2"/>
    <p:sldId id="335" r:id="rId3"/>
    <p:sldId id="336" r:id="rId4"/>
    <p:sldId id="264" r:id="rId5"/>
    <p:sldId id="258" r:id="rId6"/>
    <p:sldId id="272" r:id="rId7"/>
    <p:sldId id="259" r:id="rId8"/>
    <p:sldId id="273" r:id="rId9"/>
    <p:sldId id="274" r:id="rId10"/>
    <p:sldId id="275" r:id="rId11"/>
    <p:sldId id="260" r:id="rId12"/>
    <p:sldId id="276" r:id="rId13"/>
    <p:sldId id="318" r:id="rId14"/>
    <p:sldId id="271" r:id="rId15"/>
    <p:sldId id="343" r:id="rId16"/>
    <p:sldId id="266" r:id="rId17"/>
    <p:sldId id="289" r:id="rId18"/>
    <p:sldId id="337" r:id="rId19"/>
    <p:sldId id="338" r:id="rId20"/>
    <p:sldId id="339" r:id="rId21"/>
    <p:sldId id="340" r:id="rId22"/>
    <p:sldId id="341" r:id="rId23"/>
    <p:sldId id="323" r:id="rId24"/>
    <p:sldId id="344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Eras Medium ITC" panose="020B0602030504020804" pitchFamily="34" charset="0"/>
      <p:regular r:id="rId31"/>
    </p:embeddedFont>
    <p:embeddedFont>
      <p:font typeface="MV Boli" panose="02000500030200090000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Eras Demi ITC" panose="020B0805030504020804" pitchFamily="3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5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8802" y="5865048"/>
            <a:ext cx="2403222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t-EE" sz="3200" dirty="0" smtClean="0">
                <a:latin typeface="Eras Demi ITC" panose="020B0805030504020804" pitchFamily="34" charset="0"/>
              </a:rPr>
              <a:t>Kristel Viira</a:t>
            </a:r>
            <a:endParaRPr lang="en-GB" sz="3200" dirty="0">
              <a:latin typeface="Eras Demi ITC" panose="020B08050305040208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966" y="3674706"/>
            <a:ext cx="977809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dirty="0" smtClean="0">
                <a:latin typeface="Eras Medium ITC" panose="020B0602030504020804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EESTI KEEL</a:t>
            </a:r>
          </a:p>
          <a:p>
            <a:pPr algn="ctr"/>
            <a:r>
              <a:rPr lang="et-EE" sz="2400" b="1" dirty="0" smtClean="0">
                <a:latin typeface="Eras Medium ITC" panose="020B0602030504020804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„HELILISED JA HELITUD HÄÄLIKUD. -GI ja -KI LIIDE“</a:t>
            </a:r>
            <a:endParaRPr lang="en-GB" sz="2400" b="1" dirty="0">
              <a:latin typeface="Eras Medium ITC" panose="020B0602030504020804" pitchFamily="34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2183" y="188071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O</a:t>
            </a:r>
            <a:r>
              <a:rPr lang="et-EE" sz="6000" b="1" dirty="0" err="1" smtClean="0">
                <a:latin typeface="Comic Sans MS" panose="030F0702030302020204" pitchFamily="66" charset="0"/>
              </a:rPr>
              <a:t>le</a:t>
            </a:r>
            <a:r>
              <a:rPr lang="fi-FI" sz="6000" b="1" dirty="0" smtClean="0">
                <a:latin typeface="Comic Sans MS" panose="030F0702030302020204" pitchFamily="66" charset="0"/>
              </a:rPr>
              <a:t> </a:t>
            </a:r>
            <a:r>
              <a:rPr lang="et-EE" sz="6000" b="1" dirty="0" smtClean="0">
                <a:latin typeface="Comic Sans MS" panose="030F0702030302020204" pitchFamily="66" charset="0"/>
              </a:rPr>
              <a:t>kiire</a:t>
            </a:r>
            <a:r>
              <a:rPr lang="fi-FI" sz="6000" b="1" dirty="0" smtClean="0">
                <a:latin typeface="Comic Sans MS" panose="030F0702030302020204" pitchFamily="66" charset="0"/>
              </a:rPr>
              <a:t>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TÄDI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876" y="4967577"/>
            <a:ext cx="3573864" cy="158832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7001" y="4676517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938" y="2231452"/>
            <a:ext cx="2097124" cy="238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67618" y="2172972"/>
            <a:ext cx="2183806" cy="25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TÄDI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8755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053" y="2051539"/>
            <a:ext cx="2439920" cy="27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5130101" y="921396"/>
            <a:ext cx="1718694" cy="5365282"/>
            <a:chOff x="1373643" y="1688660"/>
            <a:chExt cx="1511273" cy="5036178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573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N</a:t>
            </a:r>
            <a:r>
              <a:rPr lang="et-EE" sz="6000" b="1" dirty="0" err="1" smtClean="0">
                <a:latin typeface="Comic Sans MS" panose="030F0702030302020204" pitchFamily="66" charset="0"/>
              </a:rPr>
              <a:t>üüd</a:t>
            </a:r>
            <a:r>
              <a:rPr lang="et-EE" sz="6000" b="1" dirty="0" smtClean="0">
                <a:latin typeface="Comic Sans MS" panose="030F0702030302020204" pitchFamily="66" charset="0"/>
              </a:rPr>
              <a:t> vasta nii</a:t>
            </a:r>
            <a:r>
              <a:rPr lang="fi-FI" sz="6000" b="1" dirty="0" smtClean="0">
                <a:latin typeface="Comic Sans MS" panose="030F0702030302020204" pitchFamily="66" charset="0"/>
              </a:rPr>
              <a:t>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6352283" y="3001961"/>
            <a:ext cx="5535508" cy="3416149"/>
            <a:chOff x="6352283" y="3001961"/>
            <a:chExt cx="5535508" cy="3416149"/>
          </a:xfrm>
        </p:grpSpPr>
        <p:sp>
          <p:nvSpPr>
            <p:cNvPr id="7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291" y="3007086"/>
            <a:ext cx="5639289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197450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 smtClean="0">
                <a:latin typeface="Comic Sans MS" panose="030F0702030302020204" pitchFamily="66" charset="0"/>
              </a:rPr>
              <a:t>Oled valmis</a:t>
            </a:r>
            <a:r>
              <a:rPr lang="fi-FI" sz="6000" b="1" dirty="0" smtClean="0">
                <a:latin typeface="Comic Sans MS" panose="030F0702030302020204" pitchFamily="66" charset="0"/>
              </a:rPr>
              <a:t>?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TALDRIK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047" y="5439508"/>
            <a:ext cx="3156523" cy="12249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1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3681" y="5591908"/>
            <a:ext cx="3501222" cy="9201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832" y="2257488"/>
            <a:ext cx="4760502" cy="2964377"/>
          </a:xfrm>
          <a:prstGeom prst="rect">
            <a:avLst/>
          </a:prstGeom>
        </p:spPr>
      </p:pic>
      <p:grpSp>
        <p:nvGrpSpPr>
          <p:cNvPr id="9" name="Group 1"/>
          <p:cNvGrpSpPr/>
          <p:nvPr/>
        </p:nvGrpSpPr>
        <p:grpSpPr>
          <a:xfrm>
            <a:off x="6826583" y="2292917"/>
            <a:ext cx="4915238" cy="2928948"/>
            <a:chOff x="6352283" y="3001961"/>
            <a:chExt cx="5535508" cy="3416149"/>
          </a:xfrm>
        </p:grpSpPr>
        <p:sp>
          <p:nvSpPr>
            <p:cNvPr id="10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TALDRIK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24069" y="5401773"/>
            <a:ext cx="3280280" cy="145622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1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6868823" y="2281194"/>
            <a:ext cx="4915238" cy="2928948"/>
            <a:chOff x="6352283" y="3001961"/>
            <a:chExt cx="5535508" cy="3416149"/>
          </a:xfrm>
        </p:grpSpPr>
        <p:sp>
          <p:nvSpPr>
            <p:cNvPr id="9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KANN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3447" y="5257035"/>
            <a:ext cx="3179969" cy="132532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1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01290" y="5257035"/>
            <a:ext cx="3553613" cy="121318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3180" y="2140855"/>
            <a:ext cx="4760502" cy="2964377"/>
          </a:xfrm>
          <a:prstGeom prst="rect">
            <a:avLst/>
          </a:prstGeom>
        </p:spPr>
      </p:pic>
      <p:grpSp>
        <p:nvGrpSpPr>
          <p:cNvPr id="9" name="Group 1"/>
          <p:cNvGrpSpPr/>
          <p:nvPr/>
        </p:nvGrpSpPr>
        <p:grpSpPr>
          <a:xfrm>
            <a:off x="6873475" y="2022241"/>
            <a:ext cx="4915238" cy="2928948"/>
            <a:chOff x="6352283" y="3001961"/>
            <a:chExt cx="5535508" cy="3416149"/>
          </a:xfrm>
        </p:grpSpPr>
        <p:sp>
          <p:nvSpPr>
            <p:cNvPr id="10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958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KANN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2991" y="5369169"/>
            <a:ext cx="2708701" cy="11373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1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7090" y="2105088"/>
            <a:ext cx="4760502" cy="29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Tõuse</a:t>
            </a: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palun</a:t>
            </a:r>
            <a:r>
              <a:rPr lang="et-EE" sz="8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püsti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N</a:t>
            </a:r>
            <a:r>
              <a:rPr lang="et-EE" sz="6000" b="1" dirty="0" err="1" smtClean="0">
                <a:latin typeface="Comic Sans MS" panose="030F0702030302020204" pitchFamily="66" charset="0"/>
              </a:rPr>
              <a:t>üüd</a:t>
            </a:r>
            <a:r>
              <a:rPr lang="et-EE" sz="6000" b="1" dirty="0" smtClean="0">
                <a:latin typeface="Comic Sans MS" panose="030F0702030302020204" pitchFamily="66" charset="0"/>
              </a:rPr>
              <a:t> vasta nii</a:t>
            </a:r>
            <a:r>
              <a:rPr lang="fi-FI" sz="6000" b="1" dirty="0" smtClean="0">
                <a:latin typeface="Comic Sans MS" panose="030F0702030302020204" pitchFamily="66" charset="0"/>
              </a:rPr>
              <a:t>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676" y="1733733"/>
            <a:ext cx="2444708" cy="4925995"/>
          </a:xfrm>
          <a:prstGeom prst="rect">
            <a:avLst/>
          </a:prstGeom>
        </p:spPr>
      </p:pic>
      <p:grpSp>
        <p:nvGrpSpPr>
          <p:cNvPr id="31" name="Group 1"/>
          <p:cNvGrpSpPr/>
          <p:nvPr/>
        </p:nvGrpSpPr>
        <p:grpSpPr>
          <a:xfrm>
            <a:off x="7205270" y="2867666"/>
            <a:ext cx="3784779" cy="3690382"/>
            <a:chOff x="7449736" y="2918319"/>
            <a:chExt cx="3784779" cy="3690382"/>
          </a:xfrm>
        </p:grpSpPr>
        <p:sp>
          <p:nvSpPr>
            <p:cNvPr id="32" name="Pyöristetty suorakulmio 17"/>
            <p:cNvSpPr/>
            <p:nvPr/>
          </p:nvSpPr>
          <p:spPr>
            <a:xfrm>
              <a:off x="9863081" y="4280686"/>
              <a:ext cx="649507" cy="164496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18"/>
            <p:cNvSpPr/>
            <p:nvPr/>
          </p:nvSpPr>
          <p:spPr>
            <a:xfrm>
              <a:off x="9756083" y="332726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Puolivapaa piirto 23"/>
            <p:cNvSpPr/>
            <p:nvPr/>
          </p:nvSpPr>
          <p:spPr>
            <a:xfrm>
              <a:off x="9549415" y="291831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5" name="Ellipsi 54"/>
            <p:cNvSpPr/>
            <p:nvPr/>
          </p:nvSpPr>
          <p:spPr>
            <a:xfrm rot="2376141">
              <a:off x="7449736" y="622740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55"/>
            <p:cNvSpPr/>
            <p:nvPr/>
          </p:nvSpPr>
          <p:spPr>
            <a:xfrm>
              <a:off x="10607462" y="638867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2"/>
            <p:cNvSpPr/>
            <p:nvPr/>
          </p:nvSpPr>
          <p:spPr>
            <a:xfrm>
              <a:off x="9989290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3"/>
            <p:cNvSpPr/>
            <p:nvPr/>
          </p:nvSpPr>
          <p:spPr>
            <a:xfrm>
              <a:off x="10238946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Freeform 31"/>
            <p:cNvSpPr/>
            <p:nvPr/>
          </p:nvSpPr>
          <p:spPr>
            <a:xfrm>
              <a:off x="10483640" y="553640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uolivapaa piirto 21"/>
            <p:cNvSpPr/>
            <p:nvPr/>
          </p:nvSpPr>
          <p:spPr>
            <a:xfrm flipH="1">
              <a:off x="9740617" y="4370640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1" name="Puolivapaa piirto 21"/>
            <p:cNvSpPr/>
            <p:nvPr/>
          </p:nvSpPr>
          <p:spPr>
            <a:xfrm rot="4750976" flipH="1">
              <a:off x="8711336" y="500093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2" name="Puolivapaa piirto 21"/>
            <p:cNvSpPr/>
            <p:nvPr/>
          </p:nvSpPr>
          <p:spPr>
            <a:xfrm>
              <a:off x="10399249" y="435196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8923" y="492367"/>
            <a:ext cx="7269894" cy="148844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NÄTS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414" y="895596"/>
            <a:ext cx="2116769" cy="4265211"/>
          </a:xfrm>
          <a:prstGeom prst="rect">
            <a:avLst/>
          </a:prstGeom>
        </p:spPr>
      </p:pic>
      <p:grpSp>
        <p:nvGrpSpPr>
          <p:cNvPr id="31" name="Group 1"/>
          <p:cNvGrpSpPr/>
          <p:nvPr/>
        </p:nvGrpSpPr>
        <p:grpSpPr>
          <a:xfrm>
            <a:off x="7925973" y="1980818"/>
            <a:ext cx="3357871" cy="3007334"/>
            <a:chOff x="7449736" y="2918319"/>
            <a:chExt cx="3784779" cy="3690382"/>
          </a:xfrm>
        </p:grpSpPr>
        <p:sp>
          <p:nvSpPr>
            <p:cNvPr id="32" name="Pyöristetty suorakulmio 17"/>
            <p:cNvSpPr/>
            <p:nvPr/>
          </p:nvSpPr>
          <p:spPr>
            <a:xfrm>
              <a:off x="9863081" y="4280686"/>
              <a:ext cx="649507" cy="164496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18"/>
            <p:cNvSpPr/>
            <p:nvPr/>
          </p:nvSpPr>
          <p:spPr>
            <a:xfrm>
              <a:off x="9756083" y="332726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Puolivapaa piirto 23"/>
            <p:cNvSpPr/>
            <p:nvPr/>
          </p:nvSpPr>
          <p:spPr>
            <a:xfrm>
              <a:off x="9549415" y="291831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5" name="Ellipsi 54"/>
            <p:cNvSpPr/>
            <p:nvPr/>
          </p:nvSpPr>
          <p:spPr>
            <a:xfrm rot="2376141">
              <a:off x="7449736" y="622740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55"/>
            <p:cNvSpPr/>
            <p:nvPr/>
          </p:nvSpPr>
          <p:spPr>
            <a:xfrm>
              <a:off x="10607462" y="638867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2"/>
            <p:cNvSpPr/>
            <p:nvPr/>
          </p:nvSpPr>
          <p:spPr>
            <a:xfrm>
              <a:off x="9989290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3"/>
            <p:cNvSpPr/>
            <p:nvPr/>
          </p:nvSpPr>
          <p:spPr>
            <a:xfrm>
              <a:off x="10238946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Freeform 31"/>
            <p:cNvSpPr/>
            <p:nvPr/>
          </p:nvSpPr>
          <p:spPr>
            <a:xfrm>
              <a:off x="10483640" y="553640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uolivapaa piirto 21"/>
            <p:cNvSpPr/>
            <p:nvPr/>
          </p:nvSpPr>
          <p:spPr>
            <a:xfrm flipH="1">
              <a:off x="9740617" y="4370640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1" name="Puolivapaa piirto 21"/>
            <p:cNvSpPr/>
            <p:nvPr/>
          </p:nvSpPr>
          <p:spPr>
            <a:xfrm rot="4750976" flipH="1">
              <a:off x="8711336" y="500093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2" name="Puolivapaa piirto 21"/>
            <p:cNvSpPr/>
            <p:nvPr/>
          </p:nvSpPr>
          <p:spPr>
            <a:xfrm>
              <a:off x="10399249" y="435196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794154" y="5351562"/>
            <a:ext cx="2675877" cy="11897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1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73880" y="5401581"/>
            <a:ext cx="2886374" cy="99044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5983" y="20927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NÄTS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7632896" y="2087629"/>
            <a:ext cx="3357871" cy="3007334"/>
            <a:chOff x="7449736" y="2918319"/>
            <a:chExt cx="3784779" cy="3690382"/>
          </a:xfrm>
        </p:grpSpPr>
        <p:sp>
          <p:nvSpPr>
            <p:cNvPr id="32" name="Pyöristetty suorakulmio 17"/>
            <p:cNvSpPr/>
            <p:nvPr/>
          </p:nvSpPr>
          <p:spPr>
            <a:xfrm>
              <a:off x="9863081" y="4280686"/>
              <a:ext cx="649507" cy="164496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18"/>
            <p:cNvSpPr/>
            <p:nvPr/>
          </p:nvSpPr>
          <p:spPr>
            <a:xfrm>
              <a:off x="9756083" y="332726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Puolivapaa piirto 23"/>
            <p:cNvSpPr/>
            <p:nvPr/>
          </p:nvSpPr>
          <p:spPr>
            <a:xfrm>
              <a:off x="9549415" y="291831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5" name="Ellipsi 54"/>
            <p:cNvSpPr/>
            <p:nvPr/>
          </p:nvSpPr>
          <p:spPr>
            <a:xfrm rot="2376141">
              <a:off x="7449736" y="622740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55"/>
            <p:cNvSpPr/>
            <p:nvPr/>
          </p:nvSpPr>
          <p:spPr>
            <a:xfrm>
              <a:off x="10607462" y="638867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2"/>
            <p:cNvSpPr/>
            <p:nvPr/>
          </p:nvSpPr>
          <p:spPr>
            <a:xfrm>
              <a:off x="9989290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3"/>
            <p:cNvSpPr/>
            <p:nvPr/>
          </p:nvSpPr>
          <p:spPr>
            <a:xfrm>
              <a:off x="10238946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Freeform 31"/>
            <p:cNvSpPr/>
            <p:nvPr/>
          </p:nvSpPr>
          <p:spPr>
            <a:xfrm>
              <a:off x="10483640" y="553640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uolivapaa piirto 21"/>
            <p:cNvSpPr/>
            <p:nvPr/>
          </p:nvSpPr>
          <p:spPr>
            <a:xfrm flipH="1">
              <a:off x="9740617" y="4370640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1" name="Puolivapaa piirto 21"/>
            <p:cNvSpPr/>
            <p:nvPr/>
          </p:nvSpPr>
          <p:spPr>
            <a:xfrm rot="4750976" flipH="1">
              <a:off x="8711336" y="500093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2" name="Puolivapaa piirto 21"/>
            <p:cNvSpPr/>
            <p:nvPr/>
          </p:nvSpPr>
          <p:spPr>
            <a:xfrm>
              <a:off x="10399249" y="435196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et-EE" sz="8000" dirty="0" smtClean="0">
              <a:latin typeface="Comic Sans MS" panose="030F0702030302020204" pitchFamily="66" charset="0"/>
            </a:endParaRPr>
          </a:p>
          <a:p>
            <a:r>
              <a:rPr lang="et-EE" sz="8000" dirty="0" smtClean="0">
                <a:latin typeface="Comic Sans MS" panose="030F0702030302020204" pitchFamily="66" charset="0"/>
              </a:rPr>
              <a:t> 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711199" y="5497264"/>
            <a:ext cx="2792589" cy="1013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0817259">
            <a:off x="816206" y="879421"/>
            <a:ext cx="10347986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6000" b="1" dirty="0" smtClean="0">
                <a:latin typeface="Comic Sans MS" panose="030F0702030302020204" pitchFamily="66" charset="0"/>
              </a:rPr>
              <a:t>Aitäh</a:t>
            </a:r>
            <a:r>
              <a:rPr lang="fi-FI" sz="6000" b="1" dirty="0" smtClean="0">
                <a:latin typeface="Comic Sans MS" panose="030F0702030302020204" pitchFamily="66" charset="0"/>
              </a:rPr>
              <a:t> ja </a:t>
            </a:r>
            <a:r>
              <a:rPr lang="fi-FI" sz="6000" b="1" dirty="0" err="1" smtClean="0">
                <a:latin typeface="Comic Sans MS" panose="030F0702030302020204" pitchFamily="66" charset="0"/>
              </a:rPr>
              <a:t>ku</a:t>
            </a:r>
            <a:r>
              <a:rPr lang="et-EE" sz="6000" b="1" dirty="0" err="1" smtClean="0">
                <a:latin typeface="Comic Sans MS" panose="030F0702030302020204" pitchFamily="66" charset="0"/>
              </a:rPr>
              <a:t>mmardus</a:t>
            </a:r>
            <a:r>
              <a:rPr lang="fi-FI" sz="6000" b="1" dirty="0" smtClean="0">
                <a:latin typeface="Comic Sans MS" panose="030F0702030302020204" pitchFamily="66" charset="0"/>
              </a:rPr>
              <a:t>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9035" y="2555631"/>
            <a:ext cx="4323369" cy="33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4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3036" y="114212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fi-FI" sz="6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K</a:t>
            </a:r>
            <a:r>
              <a:rPr lang="et-EE" sz="6000" b="1" dirty="0" err="1" smtClean="0">
                <a:latin typeface="Comic Sans MS" panose="030F0702030302020204" pitchFamily="66" charset="0"/>
              </a:rPr>
              <a:t>umb</a:t>
            </a:r>
            <a:r>
              <a:rPr lang="et-EE" sz="6000" b="1" dirty="0" smtClean="0">
                <a:latin typeface="Comic Sans MS" panose="030F0702030302020204" pitchFamily="66" charset="0"/>
              </a:rPr>
              <a:t> vastus on õige</a:t>
            </a:r>
            <a:r>
              <a:rPr lang="fi-FI" sz="6000" b="1" dirty="0" smtClean="0">
                <a:latin typeface="Comic Sans MS" panose="030F0702030302020204" pitchFamily="66" charset="0"/>
              </a:rPr>
              <a:t>?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936" y="2631865"/>
            <a:ext cx="2076485" cy="394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75813" y="2631865"/>
            <a:ext cx="2076485" cy="39452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7701" y="629576"/>
            <a:ext cx="9739047" cy="140086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Vasta</a:t>
            </a:r>
            <a:r>
              <a:rPr lang="et-EE" sz="6000" b="1" dirty="0" smtClean="0">
                <a:latin typeface="Comic Sans MS" panose="030F0702030302020204" pitchFamily="66" charset="0"/>
              </a:rPr>
              <a:t> küünarnukkidega!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dirty="0" smtClean="0">
                <a:latin typeface="Comic Sans MS" panose="030F0702030302020204" pitchFamily="66" charset="0"/>
              </a:rPr>
              <a:t>Harjutusküsimus.</a:t>
            </a:r>
            <a:br>
              <a:rPr lang="et-EE" sz="6000" dirty="0" smtClean="0">
                <a:latin typeface="Comic Sans MS" panose="030F0702030302020204" pitchFamily="66" charset="0"/>
              </a:rPr>
            </a:br>
            <a:r>
              <a:rPr lang="et-EE" sz="6000" dirty="0" smtClean="0">
                <a:latin typeface="Comic Sans MS" panose="030F0702030302020204" pitchFamily="66" charset="0"/>
              </a:rPr>
              <a:t/>
            </a:r>
            <a:br>
              <a:rPr lang="et-EE" sz="6000" dirty="0" smtClean="0">
                <a:latin typeface="Comic Sans MS" panose="030F0702030302020204" pitchFamily="66" charset="0"/>
              </a:rPr>
            </a:br>
            <a:r>
              <a:rPr lang="et-EE" sz="6000" b="1" dirty="0" smtClean="0">
                <a:latin typeface="Comic Sans MS" panose="030F0702030302020204" pitchFamily="66" charset="0"/>
              </a:rPr>
              <a:t>Vali </a:t>
            </a:r>
            <a:r>
              <a:rPr lang="et-EE" sz="6000" b="1" dirty="0" smtClean="0">
                <a:latin typeface="Comic Sans MS" panose="030F0702030302020204" pitchFamily="66" charset="0"/>
              </a:rPr>
              <a:t>sõnale õige lõpp</a:t>
            </a:r>
            <a:r>
              <a:rPr lang="et-EE" sz="6000" b="1" dirty="0" smtClean="0">
                <a:latin typeface="Comic Sans MS" panose="030F0702030302020204" pitchFamily="66" charset="0"/>
              </a:rPr>
              <a:t>!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074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VEND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074" y="5310554"/>
            <a:ext cx="3381689" cy="135825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GI</a:t>
            </a:r>
            <a:endParaRPr lang="fi-FI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54337" y="5240215"/>
            <a:ext cx="3721139" cy="14285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KI</a:t>
            </a:r>
            <a:endParaRPr lang="fi-FI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90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27487" y="1988391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9600" b="1" dirty="0" smtClean="0">
                <a:latin typeface="Comic Sans MS" panose="030F0702030302020204" pitchFamily="66" charset="0"/>
              </a:rPr>
              <a:t>VEND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5863" y="4687557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-KI</a:t>
            </a:r>
            <a:endParaRPr lang="fi-FI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46132" y="1998441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197450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 smtClean="0">
                <a:latin typeface="Comic Sans MS" panose="030F0702030302020204" pitchFamily="66" charset="0"/>
              </a:rPr>
              <a:t>K</a:t>
            </a:r>
            <a:r>
              <a:rPr lang="et-EE" sz="6000" b="1" dirty="0" err="1" smtClean="0">
                <a:latin typeface="Comic Sans MS" panose="030F0702030302020204" pitchFamily="66" charset="0"/>
              </a:rPr>
              <a:t>üünarnukid</a:t>
            </a:r>
            <a:r>
              <a:rPr lang="fi-FI" sz="6000" b="1" dirty="0" smtClean="0">
                <a:latin typeface="Comic Sans MS" panose="030F0702030302020204" pitchFamily="66" charset="0"/>
              </a:rPr>
              <a:t> </a:t>
            </a:r>
            <a:r>
              <a:rPr lang="fi-FI" sz="6000" b="1" dirty="0" err="1" smtClean="0">
                <a:latin typeface="Comic Sans MS" panose="030F0702030302020204" pitchFamily="66" charset="0"/>
              </a:rPr>
              <a:t>valmi</a:t>
            </a:r>
            <a:r>
              <a:rPr lang="et-EE" sz="6000" b="1" dirty="0" smtClean="0">
                <a:latin typeface="Comic Sans MS" panose="030F0702030302020204" pitchFamily="66" charset="0"/>
              </a:rPr>
              <a:t>s</a:t>
            </a:r>
            <a:r>
              <a:rPr lang="fi-FI" sz="6000" b="1" dirty="0" smtClean="0">
                <a:latin typeface="Comic Sans MS" panose="030F0702030302020204" pitchFamily="66" charset="0"/>
              </a:rPr>
              <a:t>?</a:t>
            </a:r>
            <a:endParaRPr lang="fi-FI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86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Cambria Math</vt:lpstr>
      <vt:lpstr>Segoe UI</vt:lpstr>
      <vt:lpstr>Eras Medium ITC</vt:lpstr>
      <vt:lpstr>MV Boli</vt:lpstr>
      <vt:lpstr>Calibri</vt:lpstr>
      <vt:lpstr>Calibri Light</vt:lpstr>
      <vt:lpstr>Comic Sans MS</vt:lpstr>
      <vt:lpstr>Eras Demi ITC</vt:lpstr>
      <vt:lpstr>Office Theme</vt:lpstr>
      <vt:lpstr>PowerPoint Presentation</vt:lpstr>
      <vt:lpstr>Tõuse palun püsti</vt:lpstr>
      <vt:lpstr>Vastuste  vahepeal  sammu  paigal</vt:lpstr>
      <vt:lpstr>Kumb vastus on õige?</vt:lpstr>
      <vt:lpstr>Vasta küünarnukkidega!</vt:lpstr>
      <vt:lpstr>Harjutusküsimus.  Vali sõnale õige lõpp!</vt:lpstr>
      <vt:lpstr>VEND</vt:lpstr>
      <vt:lpstr>VEND</vt:lpstr>
      <vt:lpstr>Küünarnukid valmis?</vt:lpstr>
      <vt:lpstr>Ole kiire!</vt:lpstr>
      <vt:lpstr>TÄDI</vt:lpstr>
      <vt:lpstr>TÄDI</vt:lpstr>
      <vt:lpstr>PowerPoint Presentation</vt:lpstr>
      <vt:lpstr>Nüüd vasta nii!</vt:lpstr>
      <vt:lpstr>Oled valmis?</vt:lpstr>
      <vt:lpstr>TALDRIK</vt:lpstr>
      <vt:lpstr>TALDRIK</vt:lpstr>
      <vt:lpstr>KANN</vt:lpstr>
      <vt:lpstr>KANN</vt:lpstr>
      <vt:lpstr>Nüüd vasta nii!</vt:lpstr>
      <vt:lpstr>NÄTS</vt:lpstr>
      <vt:lpstr>NÄTS</vt:lpstr>
      <vt:lpstr>PowerPoint Presentation</vt:lpstr>
      <vt:lpstr>PowerPoint Presentation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kasuataja</cp:lastModifiedBy>
  <cp:revision>63</cp:revision>
  <dcterms:created xsi:type="dcterms:W3CDTF">2015-01-27T10:05:43Z</dcterms:created>
  <dcterms:modified xsi:type="dcterms:W3CDTF">2020-06-18T12:02:22Z</dcterms:modified>
</cp:coreProperties>
</file>