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4" r:id="rId2"/>
    <p:sldId id="257" r:id="rId3"/>
    <p:sldId id="335" r:id="rId4"/>
    <p:sldId id="336" r:id="rId5"/>
    <p:sldId id="271" r:id="rId6"/>
    <p:sldId id="272" r:id="rId7"/>
    <p:sldId id="260" r:id="rId8"/>
    <p:sldId id="273" r:id="rId9"/>
    <p:sldId id="318" r:id="rId10"/>
    <p:sldId id="275" r:id="rId11"/>
    <p:sldId id="266" r:id="rId12"/>
    <p:sldId id="289" r:id="rId13"/>
    <p:sldId id="338" r:id="rId14"/>
    <p:sldId id="337" r:id="rId15"/>
    <p:sldId id="343" r:id="rId16"/>
    <p:sldId id="339" r:id="rId17"/>
    <p:sldId id="340" r:id="rId18"/>
    <p:sldId id="341" r:id="rId19"/>
    <p:sldId id="342" r:id="rId20"/>
    <p:sldId id="344" r:id="rId21"/>
    <p:sldId id="349" r:id="rId22"/>
    <p:sldId id="347" r:id="rId23"/>
    <p:sldId id="346" r:id="rId24"/>
    <p:sldId id="348" r:id="rId25"/>
    <p:sldId id="345" r:id="rId26"/>
    <p:sldId id="350" r:id="rId27"/>
    <p:sldId id="351" r:id="rId28"/>
    <p:sldId id="323" r:id="rId29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ermanent Marker" panose="020B0604020202020204" charset="0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omic Sans MS" panose="030F0702030302020204" pitchFamily="66" charset="0"/>
      <p:regular r:id="rId37"/>
      <p:bold r:id="rId38"/>
    </p:embeddedFont>
    <p:embeddedFont>
      <p:font typeface="Destroy" panose="020B0604020202020204"/>
      <p:regular r:id="rId39"/>
    </p:embeddedFont>
    <p:embeddedFont>
      <p:font typeface="MV Boli" panose="02000500030200090000" pitchFamily="2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36:26.772" idx="1">
    <p:pos x="6031" y="1515"/>
    <p:text>Vastuste vahepeal/vahel sammu paigal/kohapeal???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4694" y="2262349"/>
            <a:ext cx="3326552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X-</a:t>
            </a:r>
            <a:r>
              <a:rPr lang="fi-FI" sz="4800" dirty="0" err="1" smtClean="0">
                <a:solidFill>
                  <a:schemeClr val="bg1"/>
                </a:solidFill>
                <a:latin typeface="Destroy" panose="00000400000000000000" pitchFamily="2" charset="0"/>
              </a:rPr>
              <a:t>breik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7574" y="5568465"/>
            <a:ext cx="3076484" cy="1384995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t-EE" sz="2800" dirty="0" smtClean="0">
                <a:solidFill>
                  <a:schemeClr val="bg1"/>
                </a:solidFill>
                <a:latin typeface="Destroy" panose="00000400000000000000" pitchFamily="2" charset="0"/>
              </a:rPr>
              <a:t>Monika Piil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Destroy" panose="00000400000000000000" pitchFamily="2" charset="0"/>
              </a:rPr>
              <a:t>Karin Kask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17058" y="5027425"/>
            <a:ext cx="4095993" cy="584775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et-EE" sz="3200" dirty="0" smtClean="0"/>
              <a:t> I KOOLIASTE</a:t>
            </a: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 rot="19942207">
            <a:off x="109682" y="1030073"/>
            <a:ext cx="2142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K</a:t>
            </a:r>
            <a:endParaRPr lang="fi-FI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O</a:t>
            </a:r>
            <a:r>
              <a:rPr lang="et-EE" sz="8000" b="1" dirty="0" err="1" smtClean="0">
                <a:latin typeface="Comic Sans MS" panose="030F0702030302020204" pitchFamily="66" charset="0"/>
              </a:rPr>
              <a:t>le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et-EE" sz="8000" b="1" dirty="0" smtClean="0">
                <a:latin typeface="Comic Sans MS" panose="030F0702030302020204" pitchFamily="66" charset="0"/>
              </a:rPr>
              <a:t>kiire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018" y="483960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kollane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err="1" smtClean="0">
                <a:latin typeface="Comic Sans MS" panose="030F0702030302020204" pitchFamily="66" charset="0"/>
              </a:rPr>
              <a:t>kolane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35" y="1255222"/>
            <a:ext cx="2332010" cy="377499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05855" y="1274202"/>
            <a:ext cx="2320285" cy="3756017"/>
          </a:xfrm>
          <a:prstGeom prst="rect">
            <a:avLst/>
          </a:prstGeom>
        </p:spPr>
      </p:pic>
      <p:pic>
        <p:nvPicPr>
          <p:cNvPr id="1026" name="Picture 2" descr="Image result for 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34" y="552349"/>
            <a:ext cx="1753235" cy="16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83960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kollane</a:t>
            </a:r>
            <a:endParaRPr lang="fi-FI" sz="1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35" y="1255222"/>
            <a:ext cx="2332010" cy="37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3673" y="4847339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hulasid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hullasid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35" y="1255222"/>
            <a:ext cx="2332010" cy="377499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05855" y="1274202"/>
            <a:ext cx="2320285" cy="37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74625" y="485858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Comic Sans MS" panose="030F0702030302020204" pitchFamily="66" charset="0"/>
            </a:endParaRPr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05855" y="1274202"/>
            <a:ext cx="2320285" cy="3756017"/>
          </a:xfrm>
          <a:prstGeom prst="rect">
            <a:avLst/>
          </a:prstGeom>
        </p:spPr>
      </p:pic>
      <p:sp>
        <p:nvSpPr>
          <p:cNvPr id="2" name="Ristkülik 1"/>
          <p:cNvSpPr/>
          <p:nvPr/>
        </p:nvSpPr>
        <p:spPr>
          <a:xfrm>
            <a:off x="7178325" y="5282089"/>
            <a:ext cx="38331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hullasid</a:t>
            </a:r>
            <a:endParaRPr lang="et-E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Nüüd vasta nii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8546" y="1856683"/>
            <a:ext cx="3668815" cy="4554715"/>
          </a:xfrm>
          <a:prstGeom prst="rect">
            <a:avLst/>
          </a:prstGeom>
          <a:scene3d>
            <a:camera prst="orthographicFront">
              <a:rot lat="0" lon="18000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67303" y="1743075"/>
            <a:ext cx="3668815" cy="45547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064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3673" y="4847339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err="1" smtClean="0">
                <a:latin typeface="Comic Sans MS" panose="030F0702030302020204" pitchFamily="66" charset="0"/>
              </a:rPr>
              <a:t>kabsas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kapsas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2279" y="1641591"/>
            <a:ext cx="3011258" cy="375651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76948" y="1565391"/>
            <a:ext cx="3011258" cy="3756519"/>
          </a:xfrm>
          <a:prstGeom prst="rect">
            <a:avLst/>
          </a:prstGeom>
          <a:scene3d>
            <a:camera prst="orthographicFront">
              <a:rot lat="0" lon="180000" rev="0"/>
            </a:camera>
            <a:lightRig rig="threePt" dir="t"/>
          </a:scene3d>
        </p:spPr>
      </p:pic>
      <p:pic>
        <p:nvPicPr>
          <p:cNvPr id="2050" name="Picture 2" descr="Image result for kap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63" y="53176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74625" y="485858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7178325" y="5282089"/>
            <a:ext cx="34291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kapsas</a:t>
            </a:r>
            <a:endParaRPr lang="et-EE" b="1" dirty="0">
              <a:solidFill>
                <a:srgbClr val="92D05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76948" y="1565391"/>
            <a:ext cx="3011258" cy="3756519"/>
          </a:xfrm>
          <a:prstGeom prst="rect">
            <a:avLst/>
          </a:prstGeom>
          <a:scene3d>
            <a:camera prst="orthographicFront">
              <a:rot lat="0" lon="18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008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3673" y="4847339"/>
            <a:ext cx="555959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ampsavad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err="1" smtClean="0">
                <a:latin typeface="Comic Sans MS" panose="030F0702030302020204" pitchFamily="66" charset="0"/>
              </a:rPr>
              <a:t>ambsavad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2279" y="1641591"/>
            <a:ext cx="3011258" cy="375651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76948" y="1565391"/>
            <a:ext cx="3011258" cy="3756519"/>
          </a:xfrm>
          <a:prstGeom prst="rect">
            <a:avLst/>
          </a:prstGeom>
          <a:scene3d>
            <a:camera prst="orthographicFront">
              <a:rot lat="0" lon="18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39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74625" y="485858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1804" y="1445832"/>
            <a:ext cx="3011258" cy="375651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Ristkülik 2"/>
          <p:cNvSpPr/>
          <p:nvPr/>
        </p:nvSpPr>
        <p:spPr>
          <a:xfrm>
            <a:off x="378987" y="5282088"/>
            <a:ext cx="48429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ampsavad</a:t>
            </a:r>
            <a:endParaRPr lang="et-EE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Eesti keel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3673" y="4847339"/>
            <a:ext cx="555959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kutsikas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err="1" smtClean="0">
                <a:latin typeface="Comic Sans MS" panose="030F0702030302020204" pitchFamily="66" charset="0"/>
              </a:rPr>
              <a:t>kudsikas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2279" y="1641591"/>
            <a:ext cx="3011258" cy="375651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76948" y="1565391"/>
            <a:ext cx="3011258" cy="3756519"/>
          </a:xfrm>
          <a:prstGeom prst="rect">
            <a:avLst/>
          </a:prstGeom>
          <a:scene3d>
            <a:camera prst="orthographicFront">
              <a:rot lat="0" lon="180000" rev="0"/>
            </a:camera>
            <a:lightRig rig="threePt" dir="t"/>
          </a:scene3d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09" y="924813"/>
            <a:ext cx="2077101" cy="14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74625" y="485858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1804" y="1445832"/>
            <a:ext cx="3011258" cy="375651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Ristkülik 2"/>
          <p:cNvSpPr/>
          <p:nvPr/>
        </p:nvSpPr>
        <p:spPr>
          <a:xfrm>
            <a:off x="378987" y="5282088"/>
            <a:ext cx="4169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kutsikas</a:t>
            </a:r>
            <a:endParaRPr lang="et-EE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1928690" y="698753"/>
            <a:ext cx="1511273" cy="5036178"/>
            <a:chOff x="1373643" y="1688660"/>
            <a:chExt cx="1511273" cy="5036178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Ristkülik 2"/>
          <p:cNvSpPr/>
          <p:nvPr/>
        </p:nvSpPr>
        <p:spPr>
          <a:xfrm>
            <a:off x="4919864" y="1604020"/>
            <a:ext cx="7014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Ära unusta sammumist</a:t>
            </a:r>
            <a:endParaRPr lang="et-EE" sz="8000" dirty="0"/>
          </a:p>
        </p:txBody>
      </p:sp>
    </p:spTree>
    <p:extLst>
      <p:ext uri="{BB962C8B-B14F-4D97-AF65-F5344CB8AC3E}">
        <p14:creationId xmlns:p14="http://schemas.microsoft.com/office/powerpoint/2010/main" val="33184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Nüüd vasta nii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32462" y="1735260"/>
            <a:ext cx="2840982" cy="492599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39989" y="1735260"/>
            <a:ext cx="2840982" cy="492599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276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3673" y="4847339"/>
            <a:ext cx="555959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err="1">
                <a:latin typeface="Comic Sans MS" panose="030F0702030302020204" pitchFamily="66" charset="0"/>
              </a:rPr>
              <a:t>b</a:t>
            </a:r>
            <a:r>
              <a:rPr lang="et-EE" sz="8000" dirty="0" err="1" smtClean="0">
                <a:latin typeface="Comic Sans MS" panose="030F0702030302020204" pitchFamily="66" charset="0"/>
              </a:rPr>
              <a:t>aharet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paharet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0531" y="1064382"/>
            <a:ext cx="2470076" cy="428287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89272" y="1064382"/>
            <a:ext cx="2471321" cy="42850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134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74625" y="485858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89272" y="1064382"/>
            <a:ext cx="2471321" cy="42850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Ristkülik 1"/>
          <p:cNvSpPr/>
          <p:nvPr/>
        </p:nvSpPr>
        <p:spPr>
          <a:xfrm>
            <a:off x="6915407" y="5391471"/>
            <a:ext cx="40190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paharet</a:t>
            </a:r>
            <a:endParaRPr lang="et-EE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3673" y="4847339"/>
            <a:ext cx="555959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kallab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977" y="484733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err="1" smtClean="0">
                <a:latin typeface="Comic Sans MS" panose="030F0702030302020204" pitchFamily="66" charset="0"/>
              </a:rPr>
              <a:t>gallab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0531" y="1064382"/>
            <a:ext cx="2470076" cy="428287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89272" y="1064382"/>
            <a:ext cx="2471321" cy="42850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844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74625" y="485858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005058" y="5277283"/>
            <a:ext cx="30508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kallab</a:t>
            </a:r>
            <a:endParaRPr lang="et-EE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2876" y="999210"/>
            <a:ext cx="2470076" cy="42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Aitäh</a:t>
            </a:r>
            <a:r>
              <a:rPr lang="fi-FI" sz="8000" b="1" dirty="0" smtClean="0">
                <a:latin typeface="Comic Sans MS" panose="030F0702030302020204" pitchFamily="66" charset="0"/>
              </a:rPr>
              <a:t> ja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ku</a:t>
            </a:r>
            <a:r>
              <a:rPr lang="et-EE" sz="8000" b="1" dirty="0" err="1" smtClean="0">
                <a:latin typeface="Comic Sans MS" panose="030F0702030302020204" pitchFamily="66" charset="0"/>
              </a:rPr>
              <a:t>mmardus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Tõuse püsti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643" y="1688660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Comic Sans MS" panose="030F0702030302020204" pitchFamily="66" charset="0"/>
              </a:rPr>
              <a:t>V</a:t>
            </a:r>
            <a:r>
              <a:rPr lang="et-EE" sz="8000" b="1" dirty="0" smtClean="0">
                <a:latin typeface="Comic Sans MS" panose="030F0702030302020204" pitchFamily="66" charset="0"/>
              </a:rPr>
              <a:t>asta nii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Kuidas on õige?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468755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lammas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9273" y="4687557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lamas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38" y="160338"/>
            <a:ext cx="3491909" cy="2471801"/>
          </a:xfrm>
          <a:prstGeom prst="rect">
            <a:avLst/>
          </a:prstGeom>
        </p:spPr>
      </p:pic>
      <p:sp>
        <p:nvSpPr>
          <p:cNvPr id="3" name="AutoShape 2" descr="Pildiotsingu sheep black and white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76" y="1637607"/>
            <a:ext cx="2332010" cy="377499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22481" y="1731297"/>
            <a:ext cx="2320285" cy="37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40" y="1445832"/>
            <a:ext cx="2332010" cy="3774997"/>
          </a:xfrm>
          <a:prstGeom prst="rect">
            <a:avLst/>
          </a:prstGeom>
        </p:spPr>
      </p:pic>
      <p:sp>
        <p:nvSpPr>
          <p:cNvPr id="2" name="Ristkülik 1"/>
          <p:cNvSpPr/>
          <p:nvPr/>
        </p:nvSpPr>
        <p:spPr>
          <a:xfrm>
            <a:off x="821700" y="4980478"/>
            <a:ext cx="36102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lammas</a:t>
            </a:r>
            <a:endParaRPr lang="fi-FI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1928690" y="698753"/>
            <a:ext cx="1511273" cy="5036178"/>
            <a:chOff x="1373643" y="1688660"/>
            <a:chExt cx="1511273" cy="5036178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Ristkülik 2"/>
          <p:cNvSpPr/>
          <p:nvPr/>
        </p:nvSpPr>
        <p:spPr>
          <a:xfrm>
            <a:off x="4919864" y="1604020"/>
            <a:ext cx="7014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Ära unusta sammumist</a:t>
            </a:r>
            <a:endParaRPr lang="et-EE" sz="8000" dirty="0"/>
          </a:p>
        </p:txBody>
      </p:sp>
    </p:spTree>
    <p:extLst>
      <p:ext uri="{BB962C8B-B14F-4D97-AF65-F5344CB8AC3E}">
        <p14:creationId xmlns:p14="http://schemas.microsoft.com/office/powerpoint/2010/main" val="24573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</TotalTime>
  <Words>68</Words>
  <Application>Microsoft Office PowerPoint</Application>
  <PresentationFormat>Widescreen</PresentationFormat>
  <Paragraphs>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Permanent Marker</vt:lpstr>
      <vt:lpstr>Calibri Light</vt:lpstr>
      <vt:lpstr>Comic Sans MS</vt:lpstr>
      <vt:lpstr>Arial</vt:lpstr>
      <vt:lpstr>Destroy</vt:lpstr>
      <vt:lpstr>MV Boli</vt:lpstr>
      <vt:lpstr>Office Theme</vt:lpstr>
      <vt:lpstr>PowerPoint Presentation</vt:lpstr>
      <vt:lpstr>Eesti keel</vt:lpstr>
      <vt:lpstr>Tõuse püsti</vt:lpstr>
      <vt:lpstr>Vastuste  vahepeal  sammu  paigal</vt:lpstr>
      <vt:lpstr>Vasta nii!</vt:lpstr>
      <vt:lpstr>Kuidas on õige?</vt:lpstr>
      <vt:lpstr>PowerPoint Presentation</vt:lpstr>
      <vt:lpstr>PowerPoint Presentation</vt:lpstr>
      <vt:lpstr>PowerPoint Presentation</vt:lpstr>
      <vt:lpstr>Ole kiire!</vt:lpstr>
      <vt:lpstr>PowerPoint Presentation</vt:lpstr>
      <vt:lpstr>PowerPoint Presentation</vt:lpstr>
      <vt:lpstr>PowerPoint Presentation</vt:lpstr>
      <vt:lpstr>PowerPoint Presentation</vt:lpstr>
      <vt:lpstr>Nüüd vasta nii!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Nüüd vasta nii!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Merike Kull</cp:lastModifiedBy>
  <cp:revision>67</cp:revision>
  <dcterms:created xsi:type="dcterms:W3CDTF">2015-01-27T10:05:43Z</dcterms:created>
  <dcterms:modified xsi:type="dcterms:W3CDTF">2018-11-21T09:32:57Z</dcterms:modified>
</cp:coreProperties>
</file>