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4" r:id="rId2"/>
    <p:sldId id="257" r:id="rId3"/>
    <p:sldId id="335" r:id="rId4"/>
    <p:sldId id="336" r:id="rId5"/>
    <p:sldId id="264" r:id="rId6"/>
    <p:sldId id="258" r:id="rId7"/>
    <p:sldId id="259" r:id="rId8"/>
    <p:sldId id="273" r:id="rId9"/>
    <p:sldId id="338" r:id="rId10"/>
    <p:sldId id="274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9" r:id="rId20"/>
    <p:sldId id="346" r:id="rId21"/>
    <p:sldId id="348" r:id="rId22"/>
    <p:sldId id="317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estroy" panose="020B0604020202020204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mic Sans MS" panose="030F0702030302020204" pitchFamily="66" charset="0"/>
      <p:regular r:id="rId31"/>
      <p:bold r:id="rId32"/>
    </p:embeddedFont>
    <p:embeddedFont>
      <p:font typeface="Permanent Marker" panose="020B0604020202020204" charset="0"/>
      <p:regular r:id="rId33"/>
    </p:embeddedFont>
    <p:embeddedFont>
      <p:font typeface="MV Boli" panose="02000500030200090000" pitchFamily="2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031" y="1515"/>
    <p:text>Vastuste vahepeal/vahel sammu paigal/kohapeal???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031" y="1515"/>
    <p:text>Vastuste vahepeal/vahel sammu paigal/kohapeal???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2100" y="2262349"/>
            <a:ext cx="5779146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Lehtpuud ja </a:t>
            </a:r>
          </a:p>
          <a:p>
            <a:pPr algn="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okaspuud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4391" y="5917600"/>
            <a:ext cx="2885726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t-EE" sz="2800" dirty="0" smtClean="0">
                <a:solidFill>
                  <a:schemeClr val="bg1"/>
                </a:solidFill>
                <a:latin typeface="Destroy" panose="00000400000000000000" pitchFamily="2" charset="0"/>
              </a:rPr>
              <a:t>Jane Kukk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17058" y="5027425"/>
            <a:ext cx="4095993" cy="58477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et-EE" sz="3200" dirty="0" smtClean="0"/>
              <a:t> I KOOLIASTE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81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K</a:t>
            </a:r>
            <a:r>
              <a:rPr lang="et-EE" sz="8000" b="1" dirty="0" err="1" smtClean="0">
                <a:latin typeface="Comic Sans MS" panose="030F0702030302020204" pitchFamily="66" charset="0"/>
              </a:rPr>
              <a:t>üünarnukid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valmi</a:t>
            </a:r>
            <a:r>
              <a:rPr lang="et-EE" sz="8000" b="1" dirty="0" smtClean="0">
                <a:latin typeface="Comic Sans MS" panose="030F0702030302020204" pitchFamily="66" charset="0"/>
              </a:rPr>
              <a:t>s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Kask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okaspuu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lehtpuu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72186" y="1988391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48" y="209006"/>
            <a:ext cx="3450635" cy="2133785"/>
          </a:xfrm>
          <a:prstGeom prst="rect">
            <a:avLst/>
          </a:prstGeom>
        </p:spPr>
      </p:pic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3659" y="2191965"/>
            <a:ext cx="2469094" cy="2834886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338" y="4817924"/>
            <a:ext cx="4737003" cy="2133785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308" y="3010414"/>
            <a:ext cx="3976763" cy="29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03" y="580285"/>
            <a:ext cx="8964023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Mänd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et-EE" sz="8000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436" y="1913728"/>
            <a:ext cx="2469094" cy="2816596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70" y="2089934"/>
            <a:ext cx="2469094" cy="2834886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78" y="4530541"/>
            <a:ext cx="4968671" cy="2133785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97" y="4530541"/>
            <a:ext cx="473700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130628"/>
            <a:ext cx="3810330" cy="2133785"/>
          </a:xfrm>
          <a:prstGeom prst="rect">
            <a:avLst/>
          </a:prstGeom>
        </p:spPr>
      </p:pic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9065" y="2018230"/>
            <a:ext cx="2469094" cy="281659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82793"/>
            <a:ext cx="4968671" cy="213378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541" y="2498910"/>
            <a:ext cx="2491067" cy="3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97" y="402742"/>
            <a:ext cx="10684273" cy="60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Jalakas?</a:t>
            </a:r>
            <a:endParaRPr lang="et-EE" dirty="0"/>
          </a:p>
        </p:txBody>
      </p:sp>
      <p:pic>
        <p:nvPicPr>
          <p:cNvPr id="4" name="Sisu kohatäid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065" y="2031294"/>
            <a:ext cx="2469094" cy="281659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916" y="1907054"/>
            <a:ext cx="2469094" cy="283488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41" y="4724215"/>
            <a:ext cx="4968671" cy="213378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913" y="4724214"/>
            <a:ext cx="474309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34" y="0"/>
            <a:ext cx="4919898" cy="2133785"/>
          </a:xfrm>
          <a:prstGeom prst="rect">
            <a:avLst/>
          </a:prstGeom>
        </p:spPr>
      </p:pic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6722" y="2152777"/>
            <a:ext cx="2469094" cy="283488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19" y="4724215"/>
            <a:ext cx="4743099" cy="213378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221" y="302551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09" y="636480"/>
            <a:ext cx="9838775" cy="55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Lehtpuud ja </a:t>
            </a:r>
            <a:br>
              <a:rPr lang="et-EE" sz="8000" b="1" dirty="0" smtClean="0">
                <a:latin typeface="Comic Sans MS" panose="030F0702030302020204" pitchFamily="66" charset="0"/>
              </a:rPr>
            </a:br>
            <a:r>
              <a:rPr lang="et-EE" sz="8000" b="1" dirty="0" smtClean="0">
                <a:latin typeface="Comic Sans MS" panose="030F0702030302020204" pitchFamily="66" charset="0"/>
              </a:rPr>
              <a:t>okaspuud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Kadakas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et-EE" sz="8000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928" y="2044356"/>
            <a:ext cx="2469094" cy="281659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70" y="2044356"/>
            <a:ext cx="2469094" cy="283488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667" y="4569730"/>
            <a:ext cx="4743099" cy="213378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94" y="4569730"/>
            <a:ext cx="4968671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73" y="60645"/>
            <a:ext cx="5182049" cy="2133785"/>
          </a:xfrm>
          <a:prstGeom prst="rect">
            <a:avLst/>
          </a:prstGeom>
        </p:spPr>
      </p:pic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8727" y="4488881"/>
            <a:ext cx="4968671" cy="213378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70" y="2033764"/>
            <a:ext cx="2469094" cy="2816596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09" y="1860166"/>
            <a:ext cx="4010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" y="1859339"/>
            <a:ext cx="7573818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TOREDAT TUNNI JÄTKU</a:t>
            </a:r>
            <a:r>
              <a:rPr lang="fi-FI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 smtClean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957175">
            <a:off x="582129" y="5190432"/>
            <a:ext cx="169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2400" dirty="0" smtClean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Tõuse püsti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43" y="1688660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K</a:t>
            </a:r>
            <a:r>
              <a:rPr lang="et-EE" sz="8000" b="1" dirty="0" err="1" smtClean="0">
                <a:latin typeface="Comic Sans MS" panose="030F0702030302020204" pitchFamily="66" charset="0"/>
              </a:rPr>
              <a:t>umb</a:t>
            </a:r>
            <a:r>
              <a:rPr lang="et-EE" sz="8000" b="1" dirty="0" smtClean="0">
                <a:latin typeface="Comic Sans MS" panose="030F0702030302020204" pitchFamily="66" charset="0"/>
              </a:rPr>
              <a:t> vastus on õige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Vasta</a:t>
            </a:r>
            <a:r>
              <a:rPr lang="et-EE" sz="8000" b="1" dirty="0" smtClean="0">
                <a:latin typeface="Comic Sans MS" panose="030F0702030302020204" pitchFamily="66" charset="0"/>
              </a:rPr>
              <a:t> küünarnukkidega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Kuusk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okaspuu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lehtpuu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Kuusk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4" y="4543911"/>
            <a:ext cx="4968671" cy="2133785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425" y="2671806"/>
            <a:ext cx="3836740" cy="31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43" y="1688660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48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Destroy</vt:lpstr>
      <vt:lpstr>Calibri Light</vt:lpstr>
      <vt:lpstr>Comic Sans MS</vt:lpstr>
      <vt:lpstr>Arial</vt:lpstr>
      <vt:lpstr>Permanent Marker</vt:lpstr>
      <vt:lpstr>MV Boli</vt:lpstr>
      <vt:lpstr>Office Theme</vt:lpstr>
      <vt:lpstr>PowerPoint Presentation</vt:lpstr>
      <vt:lpstr>Lehtpuud ja  okaspuud</vt:lpstr>
      <vt:lpstr>Tõuse püsti</vt:lpstr>
      <vt:lpstr>Vastuste  vahepeal  sammu  paigal</vt:lpstr>
      <vt:lpstr>Kumb vastus on õige?</vt:lpstr>
      <vt:lpstr>Vasta küünarnukkidega!</vt:lpstr>
      <vt:lpstr>Kuusk?</vt:lpstr>
      <vt:lpstr>Kuusk</vt:lpstr>
      <vt:lpstr>Vastuste  vahepeal  sammu  paigal</vt:lpstr>
      <vt:lpstr>Küünarnukid valmis?</vt:lpstr>
      <vt:lpstr>Kask?</vt:lpstr>
      <vt:lpstr>PowerPoint Presentation</vt:lpstr>
      <vt:lpstr>PowerPoint Presentation</vt:lpstr>
      <vt:lpstr>Mänd?</vt:lpstr>
      <vt:lpstr>PowerPoint Presentation</vt:lpstr>
      <vt:lpstr>PowerPoint Presentation</vt:lpstr>
      <vt:lpstr>Jalakas?</vt:lpstr>
      <vt:lpstr>PowerPoint Presentation</vt:lpstr>
      <vt:lpstr>PowerPoint Presentation</vt:lpstr>
      <vt:lpstr>Kadakas?</vt:lpstr>
      <vt:lpstr>PowerPoint Presentation</vt:lpstr>
      <vt:lpstr>PowerPoint Presentation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Merike Kull</cp:lastModifiedBy>
  <cp:revision>61</cp:revision>
  <dcterms:created xsi:type="dcterms:W3CDTF">2015-01-27T10:05:43Z</dcterms:created>
  <dcterms:modified xsi:type="dcterms:W3CDTF">2018-11-21T13:40:52Z</dcterms:modified>
</cp:coreProperties>
</file>