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34" r:id="rId2"/>
    <p:sldId id="257" r:id="rId3"/>
    <p:sldId id="335" r:id="rId4"/>
    <p:sldId id="336" r:id="rId5"/>
    <p:sldId id="264" r:id="rId6"/>
    <p:sldId id="258" r:id="rId7"/>
    <p:sldId id="272" r:id="rId8"/>
    <p:sldId id="259" r:id="rId9"/>
    <p:sldId id="273" r:id="rId10"/>
    <p:sldId id="337" r:id="rId11"/>
    <p:sldId id="274" r:id="rId12"/>
    <p:sldId id="275" r:id="rId13"/>
    <p:sldId id="260" r:id="rId14"/>
    <p:sldId id="276" r:id="rId15"/>
    <p:sldId id="271" r:id="rId16"/>
    <p:sldId id="266" r:id="rId17"/>
    <p:sldId id="289" r:id="rId18"/>
    <p:sldId id="370" r:id="rId19"/>
    <p:sldId id="363" r:id="rId20"/>
    <p:sldId id="364" r:id="rId21"/>
    <p:sldId id="369" r:id="rId22"/>
    <p:sldId id="365" r:id="rId23"/>
    <p:sldId id="366" r:id="rId24"/>
    <p:sldId id="340" r:id="rId25"/>
    <p:sldId id="338" r:id="rId26"/>
    <p:sldId id="341" r:id="rId27"/>
    <p:sldId id="342" r:id="rId28"/>
    <p:sldId id="344" r:id="rId29"/>
    <p:sldId id="343" r:id="rId30"/>
    <p:sldId id="345" r:id="rId31"/>
    <p:sldId id="367" r:id="rId32"/>
    <p:sldId id="368" r:id="rId33"/>
    <p:sldId id="371" r:id="rId34"/>
    <p:sldId id="347" r:id="rId35"/>
    <p:sldId id="346" r:id="rId36"/>
    <p:sldId id="348" r:id="rId37"/>
    <p:sldId id="372" r:id="rId38"/>
    <p:sldId id="349" r:id="rId39"/>
    <p:sldId id="350" r:id="rId40"/>
    <p:sldId id="373" r:id="rId41"/>
    <p:sldId id="351" r:id="rId42"/>
    <p:sldId id="352" r:id="rId43"/>
    <p:sldId id="374" r:id="rId44"/>
    <p:sldId id="353" r:id="rId45"/>
    <p:sldId id="362" r:id="rId46"/>
    <p:sldId id="375" r:id="rId47"/>
    <p:sldId id="354" r:id="rId48"/>
    <p:sldId id="361" r:id="rId49"/>
    <p:sldId id="376" r:id="rId50"/>
    <p:sldId id="355" r:id="rId51"/>
    <p:sldId id="360" r:id="rId52"/>
    <p:sldId id="377" r:id="rId53"/>
    <p:sldId id="356" r:id="rId54"/>
    <p:sldId id="359" r:id="rId55"/>
    <p:sldId id="378" r:id="rId56"/>
    <p:sldId id="357" r:id="rId57"/>
    <p:sldId id="358" r:id="rId58"/>
    <p:sldId id="323" r:id="rId59"/>
    <p:sldId id="317" r:id="rId60"/>
  </p:sldIdLst>
  <p:sldSz cx="12192000" cy="6858000"/>
  <p:notesSz cx="6858000" cy="9144000"/>
  <p:embeddedFontLst>
    <p:embeddedFont>
      <p:font typeface="Comic Sans MS" panose="030F0702030302020204" pitchFamily="66" charset="0"/>
      <p:regular r:id="rId61"/>
      <p:bold r:id="rId62"/>
    </p:embeddedFont>
    <p:embeddedFont>
      <p:font typeface="MV Boli" panose="02000500030200090000" pitchFamily="2" charset="0"/>
      <p:regular r:id="rId63"/>
    </p:embeddedFont>
    <p:embeddedFont>
      <p:font typeface="Destroy" panose="020B0604020202020204"/>
      <p:regular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libri Light" panose="020F0302020204030204" pitchFamily="34" charset="0"/>
      <p:regular r:id="rId69"/>
      <p: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5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1T11:36:26.772" idx="1">
    <p:pos x="6031" y="1515"/>
    <p:text>Vastuste vahepeal/vahel sammu paigal/kohapeal???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3873" y="2262349"/>
            <a:ext cx="6327373" cy="2308324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t-EE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ELUSLOODUSE </a:t>
            </a:r>
          </a:p>
          <a:p>
            <a:pPr algn="r"/>
            <a:r>
              <a:rPr lang="et-EE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Jaotamine</a:t>
            </a:r>
          </a:p>
          <a:p>
            <a:pPr algn="r"/>
            <a:r>
              <a:rPr lang="et-EE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Riigid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3012" y="5917600"/>
            <a:ext cx="2648482" cy="95410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t-EE" sz="2800" dirty="0" smtClean="0">
                <a:solidFill>
                  <a:schemeClr val="bg1"/>
                </a:solidFill>
                <a:latin typeface="Destroy" panose="00000400000000000000" pitchFamily="2" charset="0"/>
              </a:rPr>
              <a:t>Lily </a:t>
            </a:r>
            <a:r>
              <a:rPr lang="et-EE" sz="2800" dirty="0" err="1">
                <a:solidFill>
                  <a:schemeClr val="bg1"/>
                </a:solidFill>
                <a:latin typeface="Destroy" panose="00000400000000000000" pitchFamily="2" charset="0"/>
              </a:rPr>
              <a:t>S</a:t>
            </a:r>
            <a:r>
              <a:rPr lang="et-EE" sz="2800" dirty="0" err="1" smtClean="0">
                <a:solidFill>
                  <a:schemeClr val="bg1"/>
                </a:solidFill>
                <a:latin typeface="Destroy" panose="00000400000000000000" pitchFamily="2" charset="0"/>
              </a:rPr>
              <a:t>anin</a:t>
            </a:r>
            <a:endParaRPr lang="et-EE" sz="2800" dirty="0" smtClean="0">
              <a:solidFill>
                <a:schemeClr val="bg1"/>
              </a:solidFill>
              <a:latin typeface="Destroy" panose="00000400000000000000" pitchFamily="2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17058" y="5027425"/>
            <a:ext cx="4095993" cy="584775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et-EE" sz="3200" dirty="0" smtClean="0"/>
              <a:t> I KOOLIASTE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81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K</a:t>
            </a:r>
            <a:r>
              <a:rPr lang="et-EE" sz="8000" b="1" dirty="0" err="1" smtClean="0">
                <a:latin typeface="Comic Sans MS" panose="030F0702030302020204" pitchFamily="66" charset="0"/>
              </a:rPr>
              <a:t>üünarnukid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valmi</a:t>
            </a:r>
            <a:r>
              <a:rPr lang="et-EE" sz="8000" b="1" dirty="0" smtClean="0">
                <a:latin typeface="Comic Sans MS" panose="030F0702030302020204" pitchFamily="66" charset="0"/>
              </a:rPr>
              <a:t>s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O</a:t>
            </a:r>
            <a:r>
              <a:rPr lang="et-EE" sz="8000" b="1" dirty="0" err="1" smtClean="0">
                <a:latin typeface="Comic Sans MS" panose="030F0702030302020204" pitchFamily="66" charset="0"/>
              </a:rPr>
              <a:t>le</a:t>
            </a:r>
            <a:r>
              <a:rPr lang="fi-FI" sz="8000" b="1" dirty="0" smtClean="0">
                <a:latin typeface="Comic Sans MS" panose="030F0702030302020204" pitchFamily="66" charset="0"/>
              </a:rPr>
              <a:t> </a:t>
            </a:r>
            <a:r>
              <a:rPr lang="et-EE" sz="8000" b="1" dirty="0" smtClean="0">
                <a:latin typeface="Comic Sans MS" panose="030F0702030302020204" pitchFamily="66" charset="0"/>
              </a:rPr>
              <a:t>kiire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põder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taim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86764" y="3591296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loom</a:t>
            </a:r>
            <a:endParaRPr lang="fi-FI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Põder</a:t>
            </a:r>
            <a:r>
              <a:rPr lang="et-EE" sz="8000" b="1" dirty="0" smtClean="0">
                <a:latin typeface="Comic Sans MS" panose="030F0702030302020204" pitchFamily="66" charset="0"/>
              </a:rPr>
              <a:t> on…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67008" y="3525981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loom</a:t>
            </a:r>
            <a:endParaRPr lang="fi-FI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N</a:t>
            </a:r>
            <a:r>
              <a:rPr lang="et-EE" sz="8000" b="1" dirty="0" err="1" smtClean="0">
                <a:latin typeface="Comic Sans MS" panose="030F0702030302020204" pitchFamily="66" charset="0"/>
              </a:rPr>
              <a:t>üüd</a:t>
            </a:r>
            <a:r>
              <a:rPr lang="et-EE" sz="8000" b="1" dirty="0" smtClean="0">
                <a:latin typeface="Comic Sans MS" panose="030F0702030302020204" pitchFamily="66" charset="0"/>
              </a:rPr>
              <a:t> vasta nii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589833" y="1420826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474" y="1420826"/>
            <a:ext cx="3279932" cy="5151566"/>
          </a:xfrm>
          <a:prstGeom prst="rect">
            <a:avLst/>
          </a:prstGeom>
        </p:spPr>
      </p:pic>
      <p:pic>
        <p:nvPicPr>
          <p:cNvPr id="5" name="Picture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8908" y="2194156"/>
            <a:ext cx="1969179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err="1" smtClean="0">
                <a:latin typeface="Comic Sans MS" panose="030F0702030302020204" pitchFamily="66" charset="0"/>
              </a:rPr>
              <a:t>laanik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014" y="3539044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seen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70451" y="3617422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taim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2995" y="2351313"/>
            <a:ext cx="2873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err="1" smtClean="0">
                <a:latin typeface="Comic Sans MS" panose="030F0702030302020204" pitchFamily="66" charset="0"/>
              </a:rPr>
              <a:t>Laanik</a:t>
            </a:r>
            <a:r>
              <a:rPr lang="et-EE" sz="8000" b="1" dirty="0" smtClean="0">
                <a:latin typeface="Comic Sans MS" panose="030F0702030302020204" pitchFamily="66" charset="0"/>
              </a:rPr>
              <a:t> on …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94471" y="364354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taim</a:t>
            </a:r>
            <a:endParaRPr lang="fi-FI" sz="1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Kivipuravik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014" y="3539044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seen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70451" y="3617422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taim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2995" y="2351313"/>
            <a:ext cx="2873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ELUSOLENDID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3514" y="692331"/>
            <a:ext cx="8962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Kivipuravik on …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4046371" y="3009202"/>
            <a:ext cx="23695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Haab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014" y="3539044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seen</a:t>
            </a:r>
            <a:endParaRPr lang="fi-FI" sz="128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70451" y="3617422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taim</a:t>
            </a:r>
            <a:endParaRPr lang="fi-FI" sz="8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2995" y="2351313"/>
            <a:ext cx="2873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Haab</a:t>
            </a:r>
            <a:r>
              <a:rPr lang="et-EE" sz="8000" b="1" dirty="0">
                <a:latin typeface="Comic Sans MS" panose="030F0702030302020204" pitchFamily="66" charset="0"/>
              </a:rPr>
              <a:t> </a:t>
            </a:r>
            <a:r>
              <a:rPr lang="et-EE" sz="8000" b="1" dirty="0" smtClean="0">
                <a:latin typeface="Comic Sans MS" panose="030F0702030302020204" pitchFamily="66" charset="0"/>
              </a:rPr>
              <a:t>on …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94471" y="364354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taim</a:t>
            </a:r>
            <a:endParaRPr lang="fi-FI" sz="1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1841" y="1018903"/>
            <a:ext cx="4715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Nälkjas?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/>
          <p:cNvSpPr/>
          <p:nvPr/>
        </p:nvSpPr>
        <p:spPr>
          <a:xfrm>
            <a:off x="2759676" y="461946"/>
            <a:ext cx="7700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Nälkjas on …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1241063" y="4328551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68" y="1018903"/>
            <a:ext cx="657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Majavamm?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4043" y="692331"/>
            <a:ext cx="8707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Majavamm on …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4046371" y="3009202"/>
            <a:ext cx="23695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Tõuse püsti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68" y="1018903"/>
            <a:ext cx="657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Kadakas?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Kadakas</a:t>
            </a:r>
            <a:r>
              <a:rPr lang="et-EE" sz="8000" b="1" dirty="0">
                <a:latin typeface="Comic Sans MS" panose="030F0702030302020204" pitchFamily="66" charset="0"/>
              </a:rPr>
              <a:t> </a:t>
            </a:r>
            <a:r>
              <a:rPr lang="et-EE" sz="8000" b="1" dirty="0" smtClean="0">
                <a:latin typeface="Comic Sans MS" panose="030F0702030302020204" pitchFamily="66" charset="0"/>
              </a:rPr>
              <a:t>on …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94471" y="364354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taim</a:t>
            </a:r>
            <a:endParaRPr lang="fi-FI" sz="1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494" y="1279677"/>
            <a:ext cx="2420322" cy="5578323"/>
          </a:xfrm>
          <a:prstGeom prst="rect">
            <a:avLst/>
          </a:prstGeom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525226" y="1031657"/>
            <a:ext cx="2420322" cy="5578323"/>
          </a:xfrm>
          <a:prstGeom prst="rect">
            <a:avLst/>
          </a:prstGeom>
        </p:spPr>
      </p:pic>
      <p:grpSp>
        <p:nvGrpSpPr>
          <p:cNvPr id="7" name="Group 25"/>
          <p:cNvGrpSpPr/>
          <p:nvPr/>
        </p:nvGrpSpPr>
        <p:grpSpPr>
          <a:xfrm>
            <a:off x="4567060" y="1508739"/>
            <a:ext cx="2568566" cy="5116755"/>
            <a:chOff x="2555380" y="1273607"/>
            <a:chExt cx="2568566" cy="5116755"/>
          </a:xfrm>
        </p:grpSpPr>
        <p:sp>
          <p:nvSpPr>
            <p:cNvPr id="8" name="Pyöristetty suorakulmio 17"/>
            <p:cNvSpPr/>
            <p:nvPr/>
          </p:nvSpPr>
          <p:spPr>
            <a:xfrm>
              <a:off x="3502648" y="26799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18"/>
            <p:cNvSpPr/>
            <p:nvPr/>
          </p:nvSpPr>
          <p:spPr>
            <a:xfrm>
              <a:off x="3395650" y="16825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Puolivapaa piirto 19"/>
            <p:cNvSpPr/>
            <p:nvPr/>
          </p:nvSpPr>
          <p:spPr>
            <a:xfrm>
              <a:off x="3374803" y="4512269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1" name="Puolivapaa piirto 20"/>
            <p:cNvSpPr/>
            <p:nvPr/>
          </p:nvSpPr>
          <p:spPr>
            <a:xfrm flipH="1">
              <a:off x="4070384" y="4512269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23"/>
            <p:cNvSpPr/>
            <p:nvPr/>
          </p:nvSpPr>
          <p:spPr>
            <a:xfrm>
              <a:off x="3188982" y="12736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Ellipsi 54"/>
            <p:cNvSpPr/>
            <p:nvPr/>
          </p:nvSpPr>
          <p:spPr>
            <a:xfrm>
              <a:off x="2999354" y="6168345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55"/>
            <p:cNvSpPr/>
            <p:nvPr/>
          </p:nvSpPr>
          <p:spPr>
            <a:xfrm>
              <a:off x="4277112" y="61795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39"/>
            <p:cNvSpPr/>
            <p:nvPr/>
          </p:nvSpPr>
          <p:spPr>
            <a:xfrm>
              <a:off x="3645220" y="200741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42"/>
            <p:cNvSpPr/>
            <p:nvPr/>
          </p:nvSpPr>
          <p:spPr>
            <a:xfrm>
              <a:off x="3894876" y="200741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Puolivapaa piirto 63"/>
            <p:cNvSpPr/>
            <p:nvPr/>
          </p:nvSpPr>
          <p:spPr>
            <a:xfrm rot="20963845">
              <a:off x="4023592" y="269087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Puolivapaa piirto 64"/>
            <p:cNvSpPr/>
            <p:nvPr/>
          </p:nvSpPr>
          <p:spPr>
            <a:xfrm rot="741988" flipH="1">
              <a:off x="3032249" y="2676599"/>
              <a:ext cx="591529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cxnSp>
          <p:nvCxnSpPr>
            <p:cNvPr id="19" name="Suora yhdysviiva 7"/>
            <p:cNvCxnSpPr/>
            <p:nvPr/>
          </p:nvCxnSpPr>
          <p:spPr>
            <a:xfrm>
              <a:off x="2555380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0" name="Ristkülik 19"/>
          <p:cNvSpPr/>
          <p:nvPr/>
        </p:nvSpPr>
        <p:spPr>
          <a:xfrm>
            <a:off x="2429692" y="174562"/>
            <a:ext cx="7835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0" b="1" dirty="0" smtClean="0">
                <a:latin typeface="Comic Sans MS" panose="030F0702030302020204" pitchFamily="66" charset="0"/>
              </a:rPr>
              <a:t>N</a:t>
            </a:r>
            <a:r>
              <a:rPr lang="et-EE" sz="8000" b="1" dirty="0" err="1" smtClean="0">
                <a:latin typeface="Comic Sans MS" panose="030F0702030302020204" pitchFamily="66" charset="0"/>
              </a:rPr>
              <a:t>üüd</a:t>
            </a:r>
            <a:r>
              <a:rPr lang="et-EE" sz="8000" b="1" dirty="0" smtClean="0">
                <a:latin typeface="Comic Sans MS" panose="030F0702030302020204" pitchFamily="66" charset="0"/>
              </a:rPr>
              <a:t> vasta nii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et-EE" sz="8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68" y="1018903"/>
            <a:ext cx="657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 smtClean="0">
                <a:latin typeface="Comic Sans MS" pitchFamily="66" charset="0"/>
              </a:rPr>
              <a:t>Pohl 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Pohl</a:t>
            </a:r>
            <a:r>
              <a:rPr lang="et-EE" sz="8000" b="1" dirty="0" smtClean="0">
                <a:latin typeface="Comic Sans MS" panose="030F0702030302020204" pitchFamily="66" charset="0"/>
              </a:rPr>
              <a:t> on …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94471" y="364354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taim</a:t>
            </a:r>
            <a:endParaRPr lang="fi-FI" sz="1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68" y="1018903"/>
            <a:ext cx="657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 smtClean="0">
                <a:latin typeface="Comic Sans MS" pitchFamily="66" charset="0"/>
              </a:rPr>
              <a:t>Lest?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/>
          <p:cNvSpPr/>
          <p:nvPr/>
        </p:nvSpPr>
        <p:spPr>
          <a:xfrm>
            <a:off x="3890470" y="461946"/>
            <a:ext cx="54152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Lest </a:t>
            </a:r>
            <a:r>
              <a:rPr lang="et-EE" sz="8000" b="1" dirty="0" smtClean="0">
                <a:latin typeface="Comic Sans MS" pitchFamily="66" charset="0"/>
              </a:rPr>
              <a:t> on …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1241063" y="4328551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3643" y="1688660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68" y="1018903"/>
            <a:ext cx="657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 smtClean="0">
                <a:latin typeface="Comic Sans MS" pitchFamily="66" charset="0"/>
              </a:rPr>
              <a:t>Pasknäär?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/>
          <p:cNvSpPr/>
          <p:nvPr/>
        </p:nvSpPr>
        <p:spPr>
          <a:xfrm>
            <a:off x="2529016" y="461946"/>
            <a:ext cx="85512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Pasknäär on …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1241063" y="4328551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68" y="1018903"/>
            <a:ext cx="657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 smtClean="0">
                <a:latin typeface="Comic Sans MS" pitchFamily="66" charset="0"/>
              </a:rPr>
              <a:t>Suur sirmik?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6692" y="692331"/>
            <a:ext cx="10346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  Suur sirmik on … 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4046371" y="3009202"/>
            <a:ext cx="23695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68" y="1018903"/>
            <a:ext cx="657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 smtClean="0">
                <a:latin typeface="Comic Sans MS" pitchFamily="66" charset="0"/>
              </a:rPr>
              <a:t>Ämblik 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/>
          <p:cNvSpPr/>
          <p:nvPr/>
        </p:nvSpPr>
        <p:spPr>
          <a:xfrm>
            <a:off x="2957384" y="461946"/>
            <a:ext cx="70568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Ämblik on …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1241063" y="4328551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K</a:t>
            </a:r>
            <a:r>
              <a:rPr lang="et-EE" sz="8000" b="1" dirty="0" err="1" smtClean="0">
                <a:latin typeface="Comic Sans MS" panose="030F0702030302020204" pitchFamily="66" charset="0"/>
              </a:rPr>
              <a:t>umb</a:t>
            </a:r>
            <a:r>
              <a:rPr lang="et-EE" sz="8000" b="1" dirty="0" smtClean="0">
                <a:latin typeface="Comic Sans MS" panose="030F0702030302020204" pitchFamily="66" charset="0"/>
              </a:rPr>
              <a:t> vastus on õige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68" y="1018903"/>
            <a:ext cx="732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 smtClean="0">
                <a:latin typeface="Comic Sans MS" pitchFamily="66" charset="0"/>
              </a:rPr>
              <a:t>Männiriisikas?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1535" y="692331"/>
            <a:ext cx="10132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Männiriisikas on …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4046371" y="3009202"/>
            <a:ext cx="23695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68" y="1018903"/>
            <a:ext cx="657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 smtClean="0">
                <a:latin typeface="Comic Sans MS" pitchFamily="66" charset="0"/>
              </a:rPr>
              <a:t>Kuusk?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Kuusk</a:t>
            </a:r>
            <a:r>
              <a:rPr lang="et-EE" sz="8000" b="1" dirty="0">
                <a:latin typeface="Comic Sans MS" panose="030F0702030302020204" pitchFamily="66" charset="0"/>
              </a:rPr>
              <a:t> </a:t>
            </a:r>
            <a:r>
              <a:rPr lang="et-EE" sz="8000" b="1" dirty="0" smtClean="0">
                <a:latin typeface="Comic Sans MS" panose="030F0702030302020204" pitchFamily="66" charset="0"/>
              </a:rPr>
              <a:t>on …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94471" y="364354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taim</a:t>
            </a:r>
            <a:endParaRPr lang="fi-FI" sz="1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Grp="1"/>
          </p:cNvGrpSpPr>
          <p:nvPr/>
        </p:nvGrpSpPr>
        <p:grpSpPr>
          <a:xfrm>
            <a:off x="3592285" y="365759"/>
            <a:ext cx="1985555" cy="5928769"/>
            <a:chOff x="1373643" y="1688660"/>
            <a:chExt cx="1511273" cy="5036178"/>
          </a:xfrm>
        </p:grpSpPr>
        <p:sp>
          <p:nvSpPr>
            <p:cNvPr id="5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lt1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Ristkülik 15"/>
          <p:cNvSpPr/>
          <p:nvPr/>
        </p:nvSpPr>
        <p:spPr>
          <a:xfrm>
            <a:off x="5852160" y="113647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Vastuste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vahepeal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6000" b="1" spc="-3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paigal</a:t>
            </a:r>
            <a:endParaRPr lang="et-EE" sz="6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068" y="1018903"/>
            <a:ext cx="657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 smtClean="0">
                <a:latin typeface="Comic Sans MS" pitchFamily="66" charset="0"/>
              </a:rPr>
              <a:t>Jõhvikas?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127955" y="2787134"/>
            <a:ext cx="2347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940618" y="4524494"/>
            <a:ext cx="234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 smtClean="0">
                <a:latin typeface="Comic Sans MS" pitchFamily="66" charset="0"/>
              </a:rPr>
              <a:t>loom</a:t>
            </a:r>
            <a:endParaRPr lang="et-EE" sz="8000" b="1" dirty="0">
              <a:latin typeface="Comic Sans MS" pitchFamily="66" charset="0"/>
            </a:endParaRPr>
          </a:p>
        </p:txBody>
      </p:sp>
      <p:sp>
        <p:nvSpPr>
          <p:cNvPr id="8" name="Ristkülik 7"/>
          <p:cNvSpPr/>
          <p:nvPr/>
        </p:nvSpPr>
        <p:spPr>
          <a:xfrm flipH="1">
            <a:off x="8344213" y="4443157"/>
            <a:ext cx="269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 smtClean="0">
                <a:latin typeface="Comic Sans MS" panose="030F0702030302020204" pitchFamily="66" charset="0"/>
              </a:rPr>
              <a:t>taim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Jõhvikas</a:t>
            </a:r>
            <a:r>
              <a:rPr lang="et-EE" sz="8000" b="1" dirty="0">
                <a:latin typeface="Comic Sans MS" panose="030F0702030302020204" pitchFamily="66" charset="0"/>
              </a:rPr>
              <a:t> </a:t>
            </a:r>
            <a:r>
              <a:rPr lang="et-EE" sz="8000" b="1" dirty="0" smtClean="0">
                <a:latin typeface="Comic Sans MS" panose="030F0702030302020204" pitchFamily="66" charset="0"/>
              </a:rPr>
              <a:t>on …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94471" y="364354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latin typeface="Comic Sans MS" panose="030F0702030302020204" pitchFamily="66" charset="0"/>
              </a:rPr>
              <a:t>taim</a:t>
            </a:r>
            <a:endParaRPr lang="fi-FI" sz="1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latin typeface="Comic Sans MS" panose="030F0702030302020204" pitchFamily="66" charset="0"/>
              </a:rPr>
              <a:t>Aitäh</a:t>
            </a:r>
            <a:r>
              <a:rPr lang="fi-FI" sz="8000" b="1" dirty="0" smtClean="0">
                <a:latin typeface="Comic Sans MS" panose="030F0702030302020204" pitchFamily="66" charset="0"/>
              </a:rPr>
              <a:t> ja </a:t>
            </a:r>
            <a:r>
              <a:rPr lang="fi-FI" sz="8000" b="1" dirty="0" err="1" smtClean="0">
                <a:latin typeface="Comic Sans MS" panose="030F0702030302020204" pitchFamily="66" charset="0"/>
              </a:rPr>
              <a:t>ku</a:t>
            </a:r>
            <a:r>
              <a:rPr lang="et-EE" sz="8000" b="1" dirty="0" err="1" smtClean="0">
                <a:latin typeface="Comic Sans MS" panose="030F0702030302020204" pitchFamily="66" charset="0"/>
              </a:rPr>
              <a:t>mmardus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400" y="1859339"/>
            <a:ext cx="7573818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t-EE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TOREDAT TUNNI JÄTKU</a:t>
            </a:r>
            <a:r>
              <a:rPr lang="fi-FI" sz="4800" dirty="0" smtClean="0">
                <a:solidFill>
                  <a:schemeClr val="bg1"/>
                </a:solidFill>
                <a:latin typeface="Destroy" panose="00000400000000000000" pitchFamily="2" charset="0"/>
              </a:rPr>
              <a:t>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 smtClean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32445"/>
          <a:stretch/>
        </p:blipFill>
        <p:spPr>
          <a:xfrm>
            <a:off x="1453209" y="2794304"/>
            <a:ext cx="2471127" cy="469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b="32445"/>
          <a:stretch/>
        </p:blipFill>
        <p:spPr>
          <a:xfrm flipH="1">
            <a:off x="8154342" y="2792629"/>
            <a:ext cx="2471127" cy="46950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336499"/>
            <a:ext cx="868680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Comic Sans MS" panose="030F0702030302020204" pitchFamily="66" charset="0"/>
              </a:rPr>
              <a:t>Vasta</a:t>
            </a:r>
            <a:r>
              <a:rPr lang="et-EE" sz="8000" b="1" dirty="0" smtClean="0">
                <a:latin typeface="Comic Sans MS" panose="030F0702030302020204" pitchFamily="66" charset="0"/>
              </a:rPr>
              <a:t> küünarnukkidega</a:t>
            </a:r>
            <a:r>
              <a:rPr lang="fi-FI" sz="8000" b="1" dirty="0" smtClean="0">
                <a:latin typeface="Comic Sans MS" panose="030F0702030302020204" pitchFamily="66" charset="0"/>
              </a:rPr>
              <a:t>!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Comic Sans MS" panose="030F0702030302020204" pitchFamily="66" charset="0"/>
              </a:rPr>
              <a:t>H</a:t>
            </a:r>
            <a:r>
              <a:rPr lang="et-EE" sz="8000" b="1" dirty="0" smtClean="0">
                <a:latin typeface="Comic Sans MS" panose="030F0702030302020204" pitchFamily="66" charset="0"/>
              </a:rPr>
              <a:t>arjutusküsimus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Kukeseen</a:t>
            </a:r>
            <a:r>
              <a:rPr lang="fi-FI" sz="8000" b="1" dirty="0" smtClean="0">
                <a:latin typeface="Comic Sans MS" panose="030F0702030302020204" pitchFamily="66" charset="0"/>
              </a:rPr>
              <a:t>?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1388" y="433424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latin typeface="Comic Sans MS" panose="030F0702030302020204" pitchFamily="66" charset="0"/>
              </a:rPr>
              <a:t>loom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3784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t="1" b="59536"/>
          <a:stretch/>
        </p:blipFill>
        <p:spPr>
          <a:xfrm>
            <a:off x="1405739" y="1988391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Comic Sans MS" panose="030F0702030302020204" pitchFamily="66" charset="0"/>
              </a:rPr>
              <a:t>Kukeseen</a:t>
            </a:r>
            <a:r>
              <a:rPr lang="et-EE" sz="8000" b="1" dirty="0" smtClean="0">
                <a:latin typeface="Comic Sans MS" panose="030F0702030302020204" pitchFamily="66" charset="0"/>
              </a:rPr>
              <a:t> on …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6601" y="4334246"/>
            <a:ext cx="4803304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latin typeface="Comic Sans MS" panose="030F0702030302020204" pitchFamily="66" charset="0"/>
              </a:rPr>
              <a:t>seen</a:t>
            </a:r>
            <a:endParaRPr lang="fi-FI" sz="8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b="59239"/>
          <a:stretch/>
        </p:blipFill>
        <p:spPr>
          <a:xfrm flipH="1">
            <a:off x="8106871" y="1986717"/>
            <a:ext cx="2471127" cy="28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210</Words>
  <Application>Microsoft Office PowerPoint</Application>
  <PresentationFormat>Widescreen</PresentationFormat>
  <Paragraphs>126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Comic Sans MS</vt:lpstr>
      <vt:lpstr>Arial</vt:lpstr>
      <vt:lpstr>MV Boli</vt:lpstr>
      <vt:lpstr>Destroy</vt:lpstr>
      <vt:lpstr>Calibri</vt:lpstr>
      <vt:lpstr>Calibri Light</vt:lpstr>
      <vt:lpstr>Office Theme</vt:lpstr>
      <vt:lpstr>PowerPoint Presentation</vt:lpstr>
      <vt:lpstr>ELUSOLENDID</vt:lpstr>
      <vt:lpstr>Tõuse püsti</vt:lpstr>
      <vt:lpstr>Vastuste  vahepeal  sammu  paigal</vt:lpstr>
      <vt:lpstr>Kumb vastus on õige?</vt:lpstr>
      <vt:lpstr>Vasta küünarnukkidega!</vt:lpstr>
      <vt:lpstr>Harjutusküsimus</vt:lpstr>
      <vt:lpstr>Kukeseen?</vt:lpstr>
      <vt:lpstr>Kukeseen on …</vt:lpstr>
      <vt:lpstr>PowerPoint Presentation</vt:lpstr>
      <vt:lpstr>Küünarnukid valmis?</vt:lpstr>
      <vt:lpstr>Ole kiire!</vt:lpstr>
      <vt:lpstr>põder?</vt:lpstr>
      <vt:lpstr>Põder on…</vt:lpstr>
      <vt:lpstr>Nüüd vasta nii!</vt:lpstr>
      <vt:lpstr>laanik?</vt:lpstr>
      <vt:lpstr>Laanik on …</vt:lpstr>
      <vt:lpstr>PowerPoint Presentation</vt:lpstr>
      <vt:lpstr>Kivipuravik?</vt:lpstr>
      <vt:lpstr>PowerPoint Presentation</vt:lpstr>
      <vt:lpstr>PowerPoint Presentation</vt:lpstr>
      <vt:lpstr>Haab?</vt:lpstr>
      <vt:lpstr>Haab on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Kadakas on …</vt:lpstr>
      <vt:lpstr>PowerPoint Presentation</vt:lpstr>
      <vt:lpstr>PowerPoint Presentation</vt:lpstr>
      <vt:lpstr>PowerPoint Presentation</vt:lpstr>
      <vt:lpstr>Pohl on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Kuusk on …</vt:lpstr>
      <vt:lpstr>PowerPoint Presentation</vt:lpstr>
      <vt:lpstr>PowerPoint Presentation</vt:lpstr>
      <vt:lpstr>Jõhvikas on …</vt:lpstr>
      <vt:lpstr>PowerPoint Presentation</vt:lpstr>
      <vt:lpstr>PowerPoint Presentation</vt:lpstr>
    </vt:vector>
  </TitlesOfParts>
  <Company>LIKES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Merike Kull</cp:lastModifiedBy>
  <cp:revision>67</cp:revision>
  <dcterms:created xsi:type="dcterms:W3CDTF">2015-01-27T10:05:43Z</dcterms:created>
  <dcterms:modified xsi:type="dcterms:W3CDTF">2018-11-20T11:38:39Z</dcterms:modified>
</cp:coreProperties>
</file>